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3"/>
  </p:notesMasterIdLst>
  <p:handoutMasterIdLst>
    <p:handoutMasterId r:id="rId4"/>
  </p:handoutMasterIdLst>
  <p:sldIdLst>
    <p:sldId id="359" r:id="rId2"/>
  </p:sldIdLst>
  <p:sldSz cx="9144000" cy="6858000" type="screen4x3"/>
  <p:notesSz cx="6808788" cy="9940925"/>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2693">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0" autoAdjust="0"/>
    <p:restoredTop sz="94660"/>
  </p:normalViewPr>
  <p:slideViewPr>
    <p:cSldViewPr snapToGrid="0" showGuides="1">
      <p:cViewPr varScale="1">
        <p:scale>
          <a:sx n="84" d="100"/>
          <a:sy n="84" d="100"/>
        </p:scale>
        <p:origin x="782" y="86"/>
      </p:cViewPr>
      <p:guideLst>
        <p:guide orient="horz" pos="2160"/>
        <p:guide pos="2880"/>
        <p:guide pos="2693"/>
      </p:guideLst>
    </p:cSldViewPr>
  </p:slideViewPr>
  <p:notesTextViewPr>
    <p:cViewPr>
      <p:scale>
        <a:sx n="1" d="1"/>
        <a:sy n="1" d="1"/>
      </p:scale>
      <p:origin x="0" y="0"/>
    </p:cViewPr>
  </p:notesTextViewPr>
  <p:sorterViewPr>
    <p:cViewPr>
      <p:scale>
        <a:sx n="125" d="100"/>
        <a:sy n="125" d="100"/>
      </p:scale>
      <p:origin x="0" y="-9918"/>
    </p:cViewPr>
  </p:sorterViewPr>
  <p:notesViewPr>
    <p:cSldViewPr snapToGrid="0">
      <p:cViewPr>
        <p:scale>
          <a:sx n="125" d="100"/>
          <a:sy n="125" d="100"/>
        </p:scale>
        <p:origin x="-1932" y="201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10" Type="http://schemas.microsoft.com/office/2015/10/relationships/revisionInfo" Target="revisionInfo.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r>
              <a:rPr lang="de-DE" dirty="0"/>
              <a:t>Header</a:t>
            </a:r>
            <a:endParaRPr lang="en-GB" dirty="0"/>
          </a:p>
        </p:txBody>
      </p:sp>
      <p:sp>
        <p:nvSpPr>
          <p:cNvPr id="3" name="Datumsplatzhalter 2"/>
          <p:cNvSpPr>
            <a:spLocks noGrp="1"/>
          </p:cNvSpPr>
          <p:nvPr>
            <p:ph type="dt" sz="quarter" idx="1"/>
          </p:nvPr>
        </p:nvSpPr>
        <p:spPr>
          <a:xfrm>
            <a:off x="3856737" y="0"/>
            <a:ext cx="2950475" cy="497046"/>
          </a:xfrm>
          <a:prstGeom prst="rect">
            <a:avLst/>
          </a:prstGeom>
        </p:spPr>
        <p:txBody>
          <a:bodyPr vert="horz" lIns="91440" tIns="45720" rIns="91440" bIns="45720" rtlCol="0"/>
          <a:lstStyle>
            <a:lvl1pPr algn="r">
              <a:defRPr sz="1200"/>
            </a:lvl1pPr>
          </a:lstStyle>
          <a:p>
            <a:fld id="{13EE4A28-8FCA-4B67-B71F-4BF329E9D0A8}" type="datetimeFigureOut">
              <a:rPr lang="en-GB" smtClean="0"/>
              <a:t>26/06/2019</a:t>
            </a:fld>
            <a:endParaRPr lang="en-GB"/>
          </a:p>
        </p:txBody>
      </p:sp>
      <p:sp>
        <p:nvSpPr>
          <p:cNvPr id="4" name="Fußzeilenplatzhalter 3"/>
          <p:cNvSpPr>
            <a:spLocks noGrp="1"/>
          </p:cNvSpPr>
          <p:nvPr>
            <p:ph type="ftr" sz="quarter" idx="2"/>
          </p:nvPr>
        </p:nvSpPr>
        <p:spPr>
          <a:xfrm>
            <a:off x="0" y="9442154"/>
            <a:ext cx="2950475" cy="497046"/>
          </a:xfrm>
          <a:prstGeom prst="rect">
            <a:avLst/>
          </a:prstGeom>
        </p:spPr>
        <p:txBody>
          <a:bodyPr vert="horz" lIns="91440" tIns="45720" rIns="91440" bIns="45720" rtlCol="0" anchor="b"/>
          <a:lstStyle>
            <a:lvl1pPr algn="l">
              <a:defRPr sz="1200"/>
            </a:lvl1pPr>
          </a:lstStyle>
          <a:p>
            <a:r>
              <a:rPr lang="de-DE" dirty="0" err="1"/>
              <a:t>Footer</a:t>
            </a:r>
            <a:endParaRPr lang="en-GB" dirty="0"/>
          </a:p>
        </p:txBody>
      </p:sp>
      <p:sp>
        <p:nvSpPr>
          <p:cNvPr id="5" name="Foliennummernplatzhalter 4"/>
          <p:cNvSpPr>
            <a:spLocks noGrp="1"/>
          </p:cNvSpPr>
          <p:nvPr>
            <p:ph type="sldNum" sz="quarter" idx="3"/>
          </p:nvPr>
        </p:nvSpPr>
        <p:spPr>
          <a:xfrm>
            <a:off x="3856737" y="9442154"/>
            <a:ext cx="2950475" cy="497046"/>
          </a:xfrm>
          <a:prstGeom prst="rect">
            <a:avLst/>
          </a:prstGeom>
        </p:spPr>
        <p:txBody>
          <a:bodyPr vert="horz" lIns="91440" tIns="45720" rIns="91440" bIns="45720" rtlCol="0" anchor="b"/>
          <a:lstStyle>
            <a:lvl1pPr algn="r">
              <a:defRPr sz="1200"/>
            </a:lvl1pPr>
          </a:lstStyle>
          <a:p>
            <a:fld id="{FBD56195-1E08-4783-B4AA-F0F0BB98C858}" type="slidenum">
              <a:rPr lang="en-GB" smtClean="0"/>
              <a:t>‹#›</a:t>
            </a:fld>
            <a:endParaRPr lang="en-GB"/>
          </a:p>
        </p:txBody>
      </p:sp>
    </p:spTree>
    <p:extLst>
      <p:ext uri="{BB962C8B-B14F-4D97-AF65-F5344CB8AC3E}">
        <p14:creationId xmlns:p14="http://schemas.microsoft.com/office/powerpoint/2010/main" val="3668775302"/>
      </p:ext>
    </p:extLst>
  </p:cSld>
  <p:clrMap bg1="dk1" tx1="lt1" bg2="dk2" tx2="lt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r>
              <a:rPr lang="en-GB" dirty="0"/>
              <a:t>Header</a:t>
            </a:r>
          </a:p>
        </p:txBody>
      </p:sp>
      <p:sp>
        <p:nvSpPr>
          <p:cNvPr id="3" name="Datumsplatzhalter 2"/>
          <p:cNvSpPr>
            <a:spLocks noGrp="1"/>
          </p:cNvSpPr>
          <p:nvPr>
            <p:ph type="dt" idx="1"/>
          </p:nvPr>
        </p:nvSpPr>
        <p:spPr>
          <a:xfrm>
            <a:off x="3856737" y="0"/>
            <a:ext cx="2950475" cy="497046"/>
          </a:xfrm>
          <a:prstGeom prst="rect">
            <a:avLst/>
          </a:prstGeom>
        </p:spPr>
        <p:txBody>
          <a:bodyPr vert="horz" lIns="91440" tIns="45720" rIns="91440" bIns="45720" rtlCol="0"/>
          <a:lstStyle>
            <a:lvl1pPr algn="r">
              <a:defRPr sz="1200"/>
            </a:lvl1pPr>
          </a:lstStyle>
          <a:p>
            <a:fld id="{1C6EF99F-C35D-4FF2-845E-FCCC5818ED60}" type="datetimeFigureOut">
              <a:rPr lang="en-GB" smtClean="0"/>
              <a:t>26/06/2019</a:t>
            </a:fld>
            <a:endParaRPr lang="en-GB" dirty="0"/>
          </a:p>
        </p:txBody>
      </p:sp>
      <p:sp>
        <p:nvSpPr>
          <p:cNvPr id="4" name="Folienbildplatzhalter 3"/>
          <p:cNvSpPr>
            <a:spLocks noGrp="1" noRot="1" noChangeAspect="1"/>
          </p:cNvSpPr>
          <p:nvPr>
            <p:ph type="sldImg" idx="2"/>
          </p:nvPr>
        </p:nvSpPr>
        <p:spPr>
          <a:xfrm>
            <a:off x="1147763" y="915988"/>
            <a:ext cx="4513262" cy="3386137"/>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431596" y="4563048"/>
            <a:ext cx="5945597" cy="4632308"/>
          </a:xfrm>
          <a:prstGeom prst="rect">
            <a:avLst/>
          </a:prstGeom>
        </p:spPr>
        <p:txBody>
          <a:bodyPr vert="horz" lIns="0" tIns="0" rIns="0" bIns="0" rtlCol="0"/>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6" name="Fußzeilenplatzhalter 5"/>
          <p:cNvSpPr>
            <a:spLocks noGrp="1"/>
          </p:cNvSpPr>
          <p:nvPr>
            <p:ph type="ftr" sz="quarter" idx="4"/>
          </p:nvPr>
        </p:nvSpPr>
        <p:spPr>
          <a:xfrm>
            <a:off x="0" y="9442154"/>
            <a:ext cx="2950475" cy="497046"/>
          </a:xfrm>
          <a:prstGeom prst="rect">
            <a:avLst/>
          </a:prstGeom>
        </p:spPr>
        <p:txBody>
          <a:bodyPr vert="horz" lIns="91440" tIns="45720" rIns="91440" bIns="45720" rtlCol="0" anchor="b"/>
          <a:lstStyle>
            <a:lvl1pPr algn="l">
              <a:defRPr sz="1200"/>
            </a:lvl1pPr>
          </a:lstStyle>
          <a:p>
            <a:r>
              <a:rPr lang="en-GB" dirty="0"/>
              <a:t>Footer</a:t>
            </a:r>
          </a:p>
        </p:txBody>
      </p:sp>
      <p:sp>
        <p:nvSpPr>
          <p:cNvPr id="7" name="Foliennummernplatzhalter 6"/>
          <p:cNvSpPr>
            <a:spLocks noGrp="1"/>
          </p:cNvSpPr>
          <p:nvPr>
            <p:ph type="sldNum" sz="quarter" idx="5"/>
          </p:nvPr>
        </p:nvSpPr>
        <p:spPr>
          <a:xfrm>
            <a:off x="3856737" y="9442154"/>
            <a:ext cx="2950475" cy="497046"/>
          </a:xfrm>
          <a:prstGeom prst="rect">
            <a:avLst/>
          </a:prstGeom>
        </p:spPr>
        <p:txBody>
          <a:bodyPr vert="horz" lIns="91440" tIns="45720" rIns="91440" bIns="45720" rtlCol="0" anchor="b"/>
          <a:lstStyle>
            <a:lvl1pPr algn="r">
              <a:defRPr sz="1200"/>
            </a:lvl1pPr>
          </a:lstStyle>
          <a:p>
            <a:fld id="{27F733B7-1873-49FD-B258-2C7BB301EFB3}" type="slidenum">
              <a:rPr lang="en-GB" smtClean="0"/>
              <a:t>‹#›</a:t>
            </a:fld>
            <a:endParaRPr lang="en-GB" dirty="0"/>
          </a:p>
        </p:txBody>
      </p:sp>
    </p:spTree>
    <p:extLst>
      <p:ext uri="{BB962C8B-B14F-4D97-AF65-F5344CB8AC3E}">
        <p14:creationId xmlns:p14="http://schemas.microsoft.com/office/powerpoint/2010/main" val="4089245064"/>
      </p:ext>
    </p:extLst>
  </p:cSld>
  <p:clrMap bg1="dk1" tx1="lt1" bg2="dk2" tx2="lt2" accent1="accent1" accent2="accent2" accent3="accent3" accent4="accent4" accent5="accent5" accent6="accent6" hlink="hlink" folHlink="folHlink"/>
  <p:notesStyle>
    <a:lvl1pPr marL="171450" indent="-171450"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1pPr>
    <a:lvl2pPr marL="358775" indent="-17621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2pPr>
    <a:lvl3pPr marL="541338"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3pPr>
    <a:lvl4pPr marL="715963" indent="-174625"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4pPr>
    <a:lvl5pPr marL="898525"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vmlDrawing" Target="../drawings/vmlDrawing4.vml"/><Relationship Id="rId6" Type="http://schemas.openxmlformats.org/officeDocument/2006/relationships/image" Target="../media/image3.emf"/><Relationship Id="rId5" Type="http://schemas.openxmlformats.org/officeDocument/2006/relationships/oleObject" Target="../embeddings/oleObject5.bin"/><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6.xml"/><Relationship Id="rId7" Type="http://schemas.openxmlformats.org/officeDocument/2006/relationships/oleObject" Target="../embeddings/oleObject4.bin"/><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vmlDrawing" Target="../drawings/vmlDrawing5.vml"/><Relationship Id="rId6" Type="http://schemas.openxmlformats.org/officeDocument/2006/relationships/image" Target="../media/image1.emf"/><Relationship Id="rId5" Type="http://schemas.openxmlformats.org/officeDocument/2006/relationships/oleObject" Target="../embeddings/oleObject6.bin"/><Relationship Id="rId4" Type="http://schemas.openxmlformats.org/officeDocument/2006/relationships/image" Target="../media/image5.png"/></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vmlDrawing" Target="../drawings/vmlDrawing6.v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vmlDrawing" Target="../drawings/vmlDrawing7.vml"/><Relationship Id="rId5" Type="http://schemas.openxmlformats.org/officeDocument/2006/relationships/image" Target="../media/image1.emf"/><Relationship Id="rId4" Type="http://schemas.openxmlformats.org/officeDocument/2006/relationships/oleObject" Target="../embeddings/oleObject8.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p:bg>
      <p:bgPr>
        <a:gradFill rotWithShape="1">
          <a:gsLst>
            <a:gs pos="0">
              <a:schemeClr val="bg1"/>
            </a:gs>
            <a:gs pos="100000">
              <a:srgbClr val="D9D9D9"/>
            </a:gs>
          </a:gsLst>
          <a:lin ang="5400000" scaled="1"/>
        </a:gradFill>
        <a:effectLst/>
      </p:bgPr>
    </p:bg>
    <p:spTree>
      <p:nvGrpSpPr>
        <p:cNvPr id="1" name=""/>
        <p:cNvGrpSpPr/>
        <p:nvPr/>
      </p:nvGrpSpPr>
      <p:grpSpPr>
        <a:xfrm>
          <a:off x="0" y="0"/>
          <a:ext cx="0" cy="0"/>
          <a:chOff x="0" y="0"/>
          <a:chExt cx="0" cy="0"/>
        </a:xfrm>
      </p:grpSpPr>
      <p:graphicFrame>
        <p:nvGraphicFramePr>
          <p:cNvPr id="4" name="Objekt 83" hidden="1">
            <a:extLst>
              <a:ext uri="{FF2B5EF4-FFF2-40B4-BE49-F238E27FC236}">
                <a16:creationId xmlns:a16="http://schemas.microsoft.com/office/drawing/2014/main" id="{9C59B24C-EB43-46D8-BEEE-EE94525D8B7C}"/>
              </a:ext>
            </a:extLst>
          </p:cNvPr>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504" name="think-cell Folie" r:id="rId4" imgW="360" imgH="360" progId="TCLayout.ActiveDocument.1">
                  <p:embed/>
                </p:oleObj>
              </mc:Choice>
              <mc:Fallback>
                <p:oleObj name="think-cell Folie" r:id="rId4" imgW="360" imgH="360" progId="TCLayout.ActiveDocument.1">
                  <p:embed/>
                  <p:pic>
                    <p:nvPicPr>
                      <p:cNvPr id="4" name="Objekt 83" hidden="1">
                        <a:extLst>
                          <a:ext uri="{FF2B5EF4-FFF2-40B4-BE49-F238E27FC236}">
                            <a16:creationId xmlns:a16="http://schemas.microsoft.com/office/drawing/2014/main" id="{9C59B24C-EB43-46D8-BEEE-EE94525D8B7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Slide Number Placeholder 4">
            <a:extLst>
              <a:ext uri="{FF2B5EF4-FFF2-40B4-BE49-F238E27FC236}">
                <a16:creationId xmlns:a16="http://schemas.microsoft.com/office/drawing/2014/main" id="{E82A10C7-D71D-4C11-9CE2-F9B94E8A0ACE}"/>
              </a:ext>
            </a:extLst>
          </p:cNvPr>
          <p:cNvSpPr txBox="1">
            <a:spLocks/>
          </p:cNvSpPr>
          <p:nvPr userDrawn="1"/>
        </p:nvSpPr>
        <p:spPr>
          <a:xfrm>
            <a:off x="657225" y="6551613"/>
            <a:ext cx="5445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b="1" dirty="0">
                <a:solidFill>
                  <a:srgbClr val="E64B00"/>
                </a:solidFill>
              </a:rPr>
              <a:t>sidel.com</a:t>
            </a:r>
          </a:p>
        </p:txBody>
      </p:sp>
      <p:pic>
        <p:nvPicPr>
          <p:cNvPr id="6" name="Picture 13">
            <a:extLst>
              <a:ext uri="{FF2B5EF4-FFF2-40B4-BE49-F238E27FC236}">
                <a16:creationId xmlns:a16="http://schemas.microsoft.com/office/drawing/2014/main" id="{2AB926E4-4BEB-4A3D-A11F-A4A1CC37785E}"/>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647700" y="599647"/>
            <a:ext cx="8058150" cy="615553"/>
          </a:xfrm>
        </p:spPr>
        <p:txBody>
          <a:bodyPr/>
          <a:lstStyle>
            <a:lvl1pPr>
              <a:defRPr sz="4000">
                <a:solidFill>
                  <a:schemeClr val="tx1"/>
                </a:solidFill>
              </a:defRPr>
            </a:lvl1pPr>
          </a:lstStyle>
          <a:p>
            <a:r>
              <a:rPr lang="en-US"/>
              <a:t>Click to edit Master title style</a:t>
            </a:r>
            <a:endParaRPr lang="en-GB" dirty="0"/>
          </a:p>
        </p:txBody>
      </p:sp>
      <p:sp>
        <p:nvSpPr>
          <p:cNvPr id="7" name="Textplatzhalter 6"/>
          <p:cNvSpPr>
            <a:spLocks noGrp="1"/>
          </p:cNvSpPr>
          <p:nvPr>
            <p:ph type="body" sz="quarter" idx="10"/>
          </p:nvPr>
        </p:nvSpPr>
        <p:spPr>
          <a:xfrm>
            <a:off x="647700" y="2156103"/>
            <a:ext cx="6408737" cy="1538883"/>
          </a:xfrm>
        </p:spPr>
        <p:txBody>
          <a:bodyPr>
            <a:spAutoFit/>
          </a:bodyPr>
          <a:lstStyle>
            <a:lvl1pPr>
              <a:spcBef>
                <a:spcPts val="0"/>
              </a:spcBef>
              <a:defRPr sz="2000" b="0" baseline="0">
                <a:solidFill>
                  <a:schemeClr val="accent4"/>
                </a:solidFill>
              </a:defRPr>
            </a:lvl1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987550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pictures H right">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3887788" cy="449579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4754564" y="1489076"/>
            <a:ext cx="3886200" cy="2139949"/>
          </a:xfrm>
        </p:spPr>
        <p:txBody>
          <a:bodyPr rtlCol="0">
            <a:noAutofit/>
          </a:bodyPr>
          <a:lstStyle/>
          <a:p>
            <a:pPr lvl="0"/>
            <a:r>
              <a:rPr lang="en-US" noProof="0"/>
              <a:t>Click icon to add picture</a:t>
            </a:r>
            <a:endParaRPr lang="en-GB" noProof="0" dirty="0"/>
          </a:p>
        </p:txBody>
      </p:sp>
      <p:sp>
        <p:nvSpPr>
          <p:cNvPr id="4" name="Bildplatzhalter 3"/>
          <p:cNvSpPr>
            <a:spLocks noGrp="1"/>
          </p:cNvSpPr>
          <p:nvPr>
            <p:ph type="pic" sz="quarter" idx="12"/>
          </p:nvPr>
        </p:nvSpPr>
        <p:spPr>
          <a:xfrm>
            <a:off x="4754564" y="3844925"/>
            <a:ext cx="3886200" cy="213995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Tree>
    <p:extLst>
      <p:ext uri="{BB962C8B-B14F-4D97-AF65-F5344CB8AC3E}">
        <p14:creationId xmlns:p14="http://schemas.microsoft.com/office/powerpoint/2010/main" val="3206571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 column text+photo">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3887788" cy="213994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649288" y="3844925"/>
            <a:ext cx="3886200" cy="2139949"/>
          </a:xfrm>
        </p:spPr>
        <p:txBody>
          <a:bodyPr rtlCol="0">
            <a:noAutofit/>
          </a:bodyPr>
          <a:lstStyle/>
          <a:p>
            <a:pPr lvl="0"/>
            <a:r>
              <a:rPr lang="en-US" noProof="0"/>
              <a:t>Click icon to add picture</a:t>
            </a:r>
            <a:endParaRPr lang="en-GB" noProof="0" dirty="0"/>
          </a:p>
        </p:txBody>
      </p:sp>
      <p:sp>
        <p:nvSpPr>
          <p:cNvPr id="7" name="Textplatzhalter 6"/>
          <p:cNvSpPr>
            <a:spLocks noGrp="1"/>
          </p:cNvSpPr>
          <p:nvPr>
            <p:ph type="body" sz="quarter" idx="12"/>
          </p:nvPr>
        </p:nvSpPr>
        <p:spPr>
          <a:xfrm>
            <a:off x="4751388" y="1489075"/>
            <a:ext cx="3889375" cy="2139950"/>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9" name="Bildplatzhalter 8"/>
          <p:cNvSpPr>
            <a:spLocks noGrp="1"/>
          </p:cNvSpPr>
          <p:nvPr>
            <p:ph type="pic" sz="quarter" idx="13"/>
          </p:nvPr>
        </p:nvSpPr>
        <p:spPr>
          <a:xfrm>
            <a:off x="4751388" y="3844925"/>
            <a:ext cx="3889375" cy="2139949"/>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Tree>
    <p:extLst>
      <p:ext uri="{BB962C8B-B14F-4D97-AF65-F5344CB8AC3E}">
        <p14:creationId xmlns:p14="http://schemas.microsoft.com/office/powerpoint/2010/main" val="290427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 pictures V with titl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5257800" cy="449579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6124575" y="1489076"/>
            <a:ext cx="2516188" cy="1803399"/>
          </a:xfrm>
        </p:spPr>
        <p:txBody>
          <a:bodyPr rtlCol="0">
            <a:noAutofit/>
          </a:bodyPr>
          <a:lstStyle/>
          <a:p>
            <a:pPr lvl="0"/>
            <a:r>
              <a:rPr lang="en-US" noProof="0"/>
              <a:t>Click icon to add picture</a:t>
            </a:r>
            <a:endParaRPr lang="en-GB" noProof="0" dirty="0"/>
          </a:p>
        </p:txBody>
      </p:sp>
      <p:sp>
        <p:nvSpPr>
          <p:cNvPr id="7" name="Textplatzhalter 6"/>
          <p:cNvSpPr>
            <a:spLocks noGrp="1"/>
          </p:cNvSpPr>
          <p:nvPr>
            <p:ph type="body" sz="quarter" idx="13"/>
          </p:nvPr>
        </p:nvSpPr>
        <p:spPr>
          <a:xfrm>
            <a:off x="6124575" y="3292475"/>
            <a:ext cx="2516188" cy="336550"/>
          </a:xfrm>
        </p:spPr>
        <p:txBody>
          <a:bodyPr/>
          <a:lstStyle>
            <a:lvl1pPr algn="ctr">
              <a:defRPr sz="1400"/>
            </a:lvl1pPr>
          </a:lstStyle>
          <a:p>
            <a:pPr lvl="0"/>
            <a:r>
              <a:rPr lang="en-US"/>
              <a:t>Click to edit Master text styles</a:t>
            </a:r>
          </a:p>
        </p:txBody>
      </p:sp>
      <p:sp>
        <p:nvSpPr>
          <p:cNvPr id="9" name="Bildplatzhalter 8"/>
          <p:cNvSpPr>
            <a:spLocks noGrp="1"/>
          </p:cNvSpPr>
          <p:nvPr>
            <p:ph type="pic" sz="quarter" idx="14"/>
          </p:nvPr>
        </p:nvSpPr>
        <p:spPr>
          <a:xfrm>
            <a:off x="6124575" y="3844925"/>
            <a:ext cx="2516188" cy="180340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2" name="Textplatzhalter 11"/>
          <p:cNvSpPr>
            <a:spLocks noGrp="1"/>
          </p:cNvSpPr>
          <p:nvPr>
            <p:ph type="body" sz="quarter" idx="15"/>
          </p:nvPr>
        </p:nvSpPr>
        <p:spPr>
          <a:xfrm>
            <a:off x="6124575" y="5648325"/>
            <a:ext cx="2516188" cy="336550"/>
          </a:xfrm>
        </p:spPr>
        <p:txBody>
          <a:bodyPr/>
          <a:lstStyle>
            <a:lvl1pPr algn="ctr">
              <a:defRPr sz="1400"/>
            </a:lvl1pPr>
          </a:lstStyle>
          <a:p>
            <a:pPr lvl="0"/>
            <a:r>
              <a:rPr lang="en-US"/>
              <a:t>Click to edit Master text styles</a:t>
            </a:r>
          </a:p>
        </p:txBody>
      </p:sp>
    </p:spTree>
    <p:extLst>
      <p:ext uri="{BB962C8B-B14F-4D97-AF65-F5344CB8AC3E}">
        <p14:creationId xmlns:p14="http://schemas.microsoft.com/office/powerpoint/2010/main" val="397038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 pictures H with titl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3887788" cy="449579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4751388" y="1489076"/>
            <a:ext cx="3889375" cy="1803399"/>
          </a:xfrm>
        </p:spPr>
        <p:txBody>
          <a:bodyPr rtlCol="0">
            <a:noAutofit/>
          </a:bodyPr>
          <a:lstStyle/>
          <a:p>
            <a:pPr lvl="0"/>
            <a:r>
              <a:rPr lang="en-US" noProof="0"/>
              <a:t>Click icon to add picture</a:t>
            </a:r>
            <a:endParaRPr lang="en-GB" noProof="0" dirty="0"/>
          </a:p>
        </p:txBody>
      </p:sp>
      <p:sp>
        <p:nvSpPr>
          <p:cNvPr id="7" name="Textplatzhalter 6"/>
          <p:cNvSpPr>
            <a:spLocks noGrp="1"/>
          </p:cNvSpPr>
          <p:nvPr>
            <p:ph type="body" sz="quarter" idx="13"/>
          </p:nvPr>
        </p:nvSpPr>
        <p:spPr>
          <a:xfrm>
            <a:off x="4751388" y="3292475"/>
            <a:ext cx="3889375" cy="336550"/>
          </a:xfrm>
        </p:spPr>
        <p:txBody>
          <a:bodyPr/>
          <a:lstStyle>
            <a:lvl1pPr algn="ctr">
              <a:defRPr sz="1400"/>
            </a:lvl1pPr>
          </a:lstStyle>
          <a:p>
            <a:pPr lvl="0"/>
            <a:r>
              <a:rPr lang="en-US"/>
              <a:t>Click to edit Master text styles</a:t>
            </a:r>
          </a:p>
        </p:txBody>
      </p:sp>
      <p:sp>
        <p:nvSpPr>
          <p:cNvPr id="9" name="Bildplatzhalter 8"/>
          <p:cNvSpPr>
            <a:spLocks noGrp="1"/>
          </p:cNvSpPr>
          <p:nvPr>
            <p:ph type="pic" sz="quarter" idx="14"/>
          </p:nvPr>
        </p:nvSpPr>
        <p:spPr>
          <a:xfrm>
            <a:off x="4751388" y="3844925"/>
            <a:ext cx="3889375" cy="180340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2" name="Textplatzhalter 11"/>
          <p:cNvSpPr>
            <a:spLocks noGrp="1"/>
          </p:cNvSpPr>
          <p:nvPr>
            <p:ph type="body" sz="quarter" idx="15"/>
          </p:nvPr>
        </p:nvSpPr>
        <p:spPr>
          <a:xfrm>
            <a:off x="4751388" y="5648325"/>
            <a:ext cx="3889375" cy="336550"/>
          </a:xfrm>
        </p:spPr>
        <p:txBody>
          <a:bodyPr/>
          <a:lstStyle>
            <a:lvl1pPr algn="ctr">
              <a:defRPr sz="1400"/>
            </a:lvl1pPr>
          </a:lstStyle>
          <a:p>
            <a:pPr lvl="0"/>
            <a:r>
              <a:rPr lang="en-US"/>
              <a:t>Click to edit Master text styles</a:t>
            </a:r>
          </a:p>
        </p:txBody>
      </p:sp>
    </p:spTree>
    <p:extLst>
      <p:ext uri="{BB962C8B-B14F-4D97-AF65-F5344CB8AC3E}">
        <p14:creationId xmlns:p14="http://schemas.microsoft.com/office/powerpoint/2010/main" val="28707058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photos with title + text ">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11" name="Bildplatzhalter 10"/>
          <p:cNvSpPr>
            <a:spLocks noGrp="1"/>
          </p:cNvSpPr>
          <p:nvPr>
            <p:ph type="pic" sz="quarter" idx="11"/>
          </p:nvPr>
        </p:nvSpPr>
        <p:spPr>
          <a:xfrm>
            <a:off x="647700" y="1489076"/>
            <a:ext cx="2516188" cy="1803399"/>
          </a:xfrm>
        </p:spPr>
        <p:txBody>
          <a:bodyPr rtlCol="0">
            <a:noAutofit/>
          </a:bodyPr>
          <a:lstStyle/>
          <a:p>
            <a:pPr lvl="0"/>
            <a:r>
              <a:rPr lang="en-US" noProof="0"/>
              <a:t>Click icon to add picture</a:t>
            </a:r>
            <a:endParaRPr lang="en-GB" noProof="0" dirty="0"/>
          </a:p>
        </p:txBody>
      </p:sp>
      <p:sp>
        <p:nvSpPr>
          <p:cNvPr id="7" name="Textplatzhalter 6"/>
          <p:cNvSpPr>
            <a:spLocks noGrp="1"/>
          </p:cNvSpPr>
          <p:nvPr>
            <p:ph type="body" sz="quarter" idx="13"/>
          </p:nvPr>
        </p:nvSpPr>
        <p:spPr>
          <a:xfrm>
            <a:off x="647700" y="3292475"/>
            <a:ext cx="2516188" cy="336550"/>
          </a:xfrm>
        </p:spPr>
        <p:txBody>
          <a:bodyPr/>
          <a:lstStyle>
            <a:lvl1pPr algn="ctr">
              <a:defRPr sz="1400"/>
            </a:lvl1pPr>
          </a:lstStyle>
          <a:p>
            <a:pPr lvl="0"/>
            <a:r>
              <a:rPr lang="en-US"/>
              <a:t>Click to edit Master text styles</a:t>
            </a:r>
          </a:p>
        </p:txBody>
      </p:sp>
      <p:sp>
        <p:nvSpPr>
          <p:cNvPr id="9" name="Bildplatzhalter 8"/>
          <p:cNvSpPr>
            <a:spLocks noGrp="1"/>
          </p:cNvSpPr>
          <p:nvPr>
            <p:ph type="pic" sz="quarter" idx="14"/>
          </p:nvPr>
        </p:nvSpPr>
        <p:spPr>
          <a:xfrm>
            <a:off x="647700" y="3844925"/>
            <a:ext cx="2516188" cy="180340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2" name="Textplatzhalter 11"/>
          <p:cNvSpPr>
            <a:spLocks noGrp="1"/>
          </p:cNvSpPr>
          <p:nvPr>
            <p:ph type="body" sz="quarter" idx="15"/>
          </p:nvPr>
        </p:nvSpPr>
        <p:spPr>
          <a:xfrm>
            <a:off x="647700" y="5648325"/>
            <a:ext cx="2516188" cy="336550"/>
          </a:xfrm>
        </p:spPr>
        <p:txBody>
          <a:bodyPr/>
          <a:lstStyle>
            <a:lvl1pPr algn="ctr">
              <a:defRPr sz="1400"/>
            </a:lvl1pPr>
          </a:lstStyle>
          <a:p>
            <a:pPr lvl="0"/>
            <a:r>
              <a:rPr lang="en-US"/>
              <a:t>Click to edit Master text styles</a:t>
            </a:r>
          </a:p>
        </p:txBody>
      </p:sp>
      <p:sp>
        <p:nvSpPr>
          <p:cNvPr id="6" name="Textplatzhalter 5"/>
          <p:cNvSpPr>
            <a:spLocks noGrp="1"/>
          </p:cNvSpPr>
          <p:nvPr>
            <p:ph type="body" sz="quarter" idx="16"/>
          </p:nvPr>
        </p:nvSpPr>
        <p:spPr>
          <a:xfrm>
            <a:off x="3384550" y="1489075"/>
            <a:ext cx="2519363" cy="4495800"/>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5" name="Bildplatzhalter 14"/>
          <p:cNvSpPr>
            <a:spLocks noGrp="1"/>
          </p:cNvSpPr>
          <p:nvPr>
            <p:ph type="pic" sz="quarter" idx="17"/>
          </p:nvPr>
        </p:nvSpPr>
        <p:spPr>
          <a:xfrm>
            <a:off x="6119813" y="1489075"/>
            <a:ext cx="2520950" cy="1803399"/>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7" name="Textplatzhalter 16"/>
          <p:cNvSpPr>
            <a:spLocks noGrp="1"/>
          </p:cNvSpPr>
          <p:nvPr>
            <p:ph type="body" sz="quarter" idx="18"/>
          </p:nvPr>
        </p:nvSpPr>
        <p:spPr>
          <a:xfrm>
            <a:off x="6120341" y="3292474"/>
            <a:ext cx="2520421" cy="336550"/>
          </a:xfrm>
        </p:spPr>
        <p:txBody>
          <a:bodyPr/>
          <a:lstStyle>
            <a:lvl1pPr algn="ctr">
              <a:defRPr sz="1400"/>
            </a:lvl1pPr>
          </a:lstStyle>
          <a:p>
            <a:pPr lvl="0"/>
            <a:r>
              <a:rPr lang="en-US"/>
              <a:t>Click to edit Master text styles</a:t>
            </a:r>
          </a:p>
        </p:txBody>
      </p:sp>
      <p:sp>
        <p:nvSpPr>
          <p:cNvPr id="19" name="Bildplatzhalter 18"/>
          <p:cNvSpPr>
            <a:spLocks noGrp="1"/>
          </p:cNvSpPr>
          <p:nvPr>
            <p:ph type="pic" sz="quarter" idx="19"/>
          </p:nvPr>
        </p:nvSpPr>
        <p:spPr>
          <a:xfrm>
            <a:off x="6124575" y="3844925"/>
            <a:ext cx="2516188" cy="180340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21" name="Textplatzhalter 20"/>
          <p:cNvSpPr>
            <a:spLocks noGrp="1"/>
          </p:cNvSpPr>
          <p:nvPr>
            <p:ph type="body" sz="quarter" idx="20"/>
          </p:nvPr>
        </p:nvSpPr>
        <p:spPr>
          <a:xfrm>
            <a:off x="6124575" y="5648325"/>
            <a:ext cx="2516188" cy="336550"/>
          </a:xfrm>
        </p:spPr>
        <p:txBody>
          <a:bodyPr/>
          <a:lstStyle>
            <a:lvl1pPr algn="ctr">
              <a:defRPr sz="1400"/>
            </a:lvl1pPr>
          </a:lstStyle>
          <a:p>
            <a:pPr lvl="0"/>
            <a:r>
              <a:rPr lang="en-US"/>
              <a:t>Click to edit Master text styles</a:t>
            </a:r>
          </a:p>
        </p:txBody>
      </p:sp>
    </p:spTree>
    <p:extLst>
      <p:ext uri="{BB962C8B-B14F-4D97-AF65-F5344CB8AC3E}">
        <p14:creationId xmlns:p14="http://schemas.microsoft.com/office/powerpoint/2010/main" val="2855123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 photos with titl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647701" y="864162"/>
            <a:ext cx="7993064" cy="338554"/>
          </a:xfrm>
        </p:spPr>
        <p:txBody>
          <a:bodyPr>
            <a:noAutofit/>
          </a:bodyPr>
          <a:lstStyle>
            <a:lvl1pPr>
              <a:defRPr sz="2300" b="1"/>
            </a:lvl1pPr>
          </a:lstStyle>
          <a:p>
            <a:pPr lvl="0"/>
            <a:r>
              <a:rPr lang="en-US"/>
              <a:t>Click to edit Master text styles</a:t>
            </a:r>
          </a:p>
        </p:txBody>
      </p:sp>
      <p:sp>
        <p:nvSpPr>
          <p:cNvPr id="11" name="Bildplatzhalter 10"/>
          <p:cNvSpPr>
            <a:spLocks noGrp="1"/>
          </p:cNvSpPr>
          <p:nvPr>
            <p:ph type="pic" sz="quarter" idx="11"/>
          </p:nvPr>
        </p:nvSpPr>
        <p:spPr>
          <a:xfrm>
            <a:off x="2019300" y="1489076"/>
            <a:ext cx="2516188" cy="1803399"/>
          </a:xfrm>
        </p:spPr>
        <p:txBody>
          <a:bodyPr rtlCol="0">
            <a:noAutofit/>
          </a:bodyPr>
          <a:lstStyle/>
          <a:p>
            <a:pPr lvl="0"/>
            <a:r>
              <a:rPr lang="en-US" noProof="0"/>
              <a:t>Click icon to add picture</a:t>
            </a:r>
            <a:endParaRPr lang="en-GB" noProof="0" dirty="0"/>
          </a:p>
        </p:txBody>
      </p:sp>
      <p:sp>
        <p:nvSpPr>
          <p:cNvPr id="12" name="Textplatzhalter 6"/>
          <p:cNvSpPr>
            <a:spLocks noGrp="1"/>
          </p:cNvSpPr>
          <p:nvPr>
            <p:ph type="body" sz="quarter" idx="13"/>
          </p:nvPr>
        </p:nvSpPr>
        <p:spPr>
          <a:xfrm>
            <a:off x="2019300" y="3292475"/>
            <a:ext cx="2516188" cy="336550"/>
          </a:xfrm>
        </p:spPr>
        <p:txBody>
          <a:bodyPr/>
          <a:lstStyle>
            <a:lvl1pPr algn="ctr">
              <a:defRPr sz="1400"/>
            </a:lvl1pPr>
          </a:lstStyle>
          <a:p>
            <a:pPr lvl="0"/>
            <a:r>
              <a:rPr lang="en-US"/>
              <a:t>Click to edit Master text styles</a:t>
            </a:r>
          </a:p>
        </p:txBody>
      </p:sp>
      <p:sp>
        <p:nvSpPr>
          <p:cNvPr id="13" name="Bildplatzhalter 10"/>
          <p:cNvSpPr>
            <a:spLocks noGrp="1"/>
          </p:cNvSpPr>
          <p:nvPr>
            <p:ph type="pic" sz="quarter" idx="14"/>
          </p:nvPr>
        </p:nvSpPr>
        <p:spPr>
          <a:xfrm>
            <a:off x="4751388" y="1489076"/>
            <a:ext cx="2516188" cy="1803399"/>
          </a:xfrm>
        </p:spPr>
        <p:txBody>
          <a:bodyPr rtlCol="0">
            <a:noAutofit/>
          </a:bodyPr>
          <a:lstStyle/>
          <a:p>
            <a:pPr lvl="0"/>
            <a:r>
              <a:rPr lang="en-US" noProof="0"/>
              <a:t>Click icon to add picture</a:t>
            </a:r>
            <a:endParaRPr lang="en-GB" noProof="0" dirty="0"/>
          </a:p>
        </p:txBody>
      </p:sp>
      <p:sp>
        <p:nvSpPr>
          <p:cNvPr id="15" name="Textplatzhalter 6"/>
          <p:cNvSpPr>
            <a:spLocks noGrp="1"/>
          </p:cNvSpPr>
          <p:nvPr>
            <p:ph type="body" sz="quarter" idx="15"/>
          </p:nvPr>
        </p:nvSpPr>
        <p:spPr>
          <a:xfrm>
            <a:off x="4751388" y="3292475"/>
            <a:ext cx="2516188" cy="336550"/>
          </a:xfrm>
        </p:spPr>
        <p:txBody>
          <a:bodyPr/>
          <a:lstStyle>
            <a:lvl1pPr algn="ctr">
              <a:defRPr sz="1400"/>
            </a:lvl1pPr>
          </a:lstStyle>
          <a:p>
            <a:pPr lvl="0"/>
            <a:r>
              <a:rPr lang="en-US"/>
              <a:t>Click to edit Master text styles</a:t>
            </a:r>
          </a:p>
        </p:txBody>
      </p:sp>
      <p:sp>
        <p:nvSpPr>
          <p:cNvPr id="17" name="Bildplatzhalter 10"/>
          <p:cNvSpPr>
            <a:spLocks noGrp="1"/>
          </p:cNvSpPr>
          <p:nvPr>
            <p:ph type="pic" sz="quarter" idx="16"/>
          </p:nvPr>
        </p:nvSpPr>
        <p:spPr>
          <a:xfrm>
            <a:off x="2019300" y="3844926"/>
            <a:ext cx="2516188" cy="1803399"/>
          </a:xfrm>
        </p:spPr>
        <p:txBody>
          <a:bodyPr rtlCol="0">
            <a:noAutofit/>
          </a:bodyPr>
          <a:lstStyle/>
          <a:p>
            <a:pPr lvl="0"/>
            <a:r>
              <a:rPr lang="en-US" noProof="0"/>
              <a:t>Click icon to add picture</a:t>
            </a:r>
            <a:endParaRPr lang="en-GB" noProof="0" dirty="0"/>
          </a:p>
        </p:txBody>
      </p:sp>
      <p:sp>
        <p:nvSpPr>
          <p:cNvPr id="19" name="Textplatzhalter 6"/>
          <p:cNvSpPr>
            <a:spLocks noGrp="1"/>
          </p:cNvSpPr>
          <p:nvPr>
            <p:ph type="body" sz="quarter" idx="17"/>
          </p:nvPr>
        </p:nvSpPr>
        <p:spPr>
          <a:xfrm>
            <a:off x="2019300" y="5648325"/>
            <a:ext cx="2516188" cy="336550"/>
          </a:xfrm>
        </p:spPr>
        <p:txBody>
          <a:bodyPr/>
          <a:lstStyle>
            <a:lvl1pPr algn="ctr">
              <a:defRPr sz="1400"/>
            </a:lvl1pPr>
          </a:lstStyle>
          <a:p>
            <a:pPr lvl="0"/>
            <a:r>
              <a:rPr lang="en-US"/>
              <a:t>Click to edit Master text styles</a:t>
            </a:r>
          </a:p>
        </p:txBody>
      </p:sp>
      <p:sp>
        <p:nvSpPr>
          <p:cNvPr id="20" name="Bildplatzhalter 10"/>
          <p:cNvSpPr>
            <a:spLocks noGrp="1"/>
          </p:cNvSpPr>
          <p:nvPr>
            <p:ph type="pic" sz="quarter" idx="18"/>
          </p:nvPr>
        </p:nvSpPr>
        <p:spPr>
          <a:xfrm>
            <a:off x="4751388" y="3844926"/>
            <a:ext cx="2516188" cy="1803399"/>
          </a:xfrm>
        </p:spPr>
        <p:txBody>
          <a:bodyPr rtlCol="0">
            <a:noAutofit/>
          </a:bodyPr>
          <a:lstStyle/>
          <a:p>
            <a:pPr lvl="0"/>
            <a:r>
              <a:rPr lang="en-US" noProof="0"/>
              <a:t>Click icon to add picture</a:t>
            </a:r>
            <a:endParaRPr lang="en-GB" noProof="0" dirty="0"/>
          </a:p>
        </p:txBody>
      </p:sp>
      <p:sp>
        <p:nvSpPr>
          <p:cNvPr id="21" name="Textplatzhalter 6"/>
          <p:cNvSpPr>
            <a:spLocks noGrp="1"/>
          </p:cNvSpPr>
          <p:nvPr>
            <p:ph type="body" sz="quarter" idx="19"/>
          </p:nvPr>
        </p:nvSpPr>
        <p:spPr>
          <a:xfrm>
            <a:off x="4751388" y="5648325"/>
            <a:ext cx="2516188" cy="336550"/>
          </a:xfrm>
        </p:spPr>
        <p:txBody>
          <a:bodyPr/>
          <a:lstStyle>
            <a:lvl1pPr algn="ctr">
              <a:defRPr sz="1400"/>
            </a:lvl1pPr>
          </a:lstStyle>
          <a:p>
            <a:pPr lvl="0"/>
            <a:r>
              <a:rPr lang="en-US"/>
              <a:t>Click to edit Master text styles</a:t>
            </a:r>
          </a:p>
        </p:txBody>
      </p:sp>
    </p:spTree>
    <p:extLst>
      <p:ext uri="{BB962C8B-B14F-4D97-AF65-F5344CB8AC3E}">
        <p14:creationId xmlns:p14="http://schemas.microsoft.com/office/powerpoint/2010/main" val="34793817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 photos ">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647701" y="864162"/>
            <a:ext cx="7993064" cy="338554"/>
          </a:xfrm>
        </p:spPr>
        <p:txBody>
          <a:bodyPr>
            <a:noAutofit/>
          </a:bodyPr>
          <a:lstStyle>
            <a:lvl1pPr>
              <a:defRPr sz="2300" b="1"/>
            </a:lvl1pPr>
          </a:lstStyle>
          <a:p>
            <a:pPr lvl="0"/>
            <a:r>
              <a:rPr lang="en-US"/>
              <a:t>Click to edit Master text styles</a:t>
            </a:r>
          </a:p>
        </p:txBody>
      </p:sp>
      <p:sp>
        <p:nvSpPr>
          <p:cNvPr id="11" name="Bildplatzhalter 10"/>
          <p:cNvSpPr>
            <a:spLocks noGrp="1"/>
          </p:cNvSpPr>
          <p:nvPr>
            <p:ph type="pic" sz="quarter" idx="11"/>
          </p:nvPr>
        </p:nvSpPr>
        <p:spPr>
          <a:xfrm>
            <a:off x="2019300" y="1489076"/>
            <a:ext cx="2516188" cy="2139949"/>
          </a:xfrm>
        </p:spPr>
        <p:txBody>
          <a:bodyPr rtlCol="0">
            <a:noAutofit/>
          </a:bodyPr>
          <a:lstStyle/>
          <a:p>
            <a:pPr lvl="0"/>
            <a:r>
              <a:rPr lang="en-US" noProof="0"/>
              <a:t>Click icon to add picture</a:t>
            </a:r>
            <a:endParaRPr lang="en-GB" noProof="0" dirty="0"/>
          </a:p>
        </p:txBody>
      </p:sp>
      <p:sp>
        <p:nvSpPr>
          <p:cNvPr id="13" name="Bildplatzhalter 10"/>
          <p:cNvSpPr>
            <a:spLocks noGrp="1"/>
          </p:cNvSpPr>
          <p:nvPr>
            <p:ph type="pic" sz="quarter" idx="14"/>
          </p:nvPr>
        </p:nvSpPr>
        <p:spPr>
          <a:xfrm>
            <a:off x="4751388" y="1489076"/>
            <a:ext cx="2516188" cy="2139949"/>
          </a:xfrm>
        </p:spPr>
        <p:txBody>
          <a:bodyPr rtlCol="0">
            <a:noAutofit/>
          </a:bodyPr>
          <a:lstStyle/>
          <a:p>
            <a:pPr lvl="0"/>
            <a:r>
              <a:rPr lang="en-US" noProof="0"/>
              <a:t>Click icon to add picture</a:t>
            </a:r>
            <a:endParaRPr lang="en-GB" noProof="0" dirty="0"/>
          </a:p>
        </p:txBody>
      </p:sp>
      <p:sp>
        <p:nvSpPr>
          <p:cNvPr id="17" name="Bildplatzhalter 10"/>
          <p:cNvSpPr>
            <a:spLocks noGrp="1"/>
          </p:cNvSpPr>
          <p:nvPr>
            <p:ph type="pic" sz="quarter" idx="16"/>
          </p:nvPr>
        </p:nvSpPr>
        <p:spPr>
          <a:xfrm>
            <a:off x="2019300" y="3844926"/>
            <a:ext cx="2516188" cy="2139949"/>
          </a:xfrm>
        </p:spPr>
        <p:txBody>
          <a:bodyPr rtlCol="0">
            <a:noAutofit/>
          </a:bodyPr>
          <a:lstStyle/>
          <a:p>
            <a:pPr lvl="0"/>
            <a:r>
              <a:rPr lang="en-US" noProof="0"/>
              <a:t>Click icon to add picture</a:t>
            </a:r>
            <a:endParaRPr lang="en-GB" noProof="0" dirty="0"/>
          </a:p>
        </p:txBody>
      </p:sp>
      <p:sp>
        <p:nvSpPr>
          <p:cNvPr id="20" name="Bildplatzhalter 10"/>
          <p:cNvSpPr>
            <a:spLocks noGrp="1"/>
          </p:cNvSpPr>
          <p:nvPr>
            <p:ph type="pic" sz="quarter" idx="18"/>
          </p:nvPr>
        </p:nvSpPr>
        <p:spPr>
          <a:xfrm>
            <a:off x="4751388" y="3844926"/>
            <a:ext cx="2516188" cy="2139949"/>
          </a:xfrm>
        </p:spPr>
        <p:txBody>
          <a:bodyPr rtlCol="0">
            <a:noAutofit/>
          </a:bodyPr>
          <a:lstStyle/>
          <a:p>
            <a:pPr lvl="0"/>
            <a:r>
              <a:rPr lang="en-US" noProof="0"/>
              <a:t>Click icon to add picture</a:t>
            </a:r>
            <a:endParaRPr lang="en-GB" noProof="0" dirty="0"/>
          </a:p>
        </p:txBody>
      </p:sp>
    </p:spTree>
    <p:extLst>
      <p:ext uri="{BB962C8B-B14F-4D97-AF65-F5344CB8AC3E}">
        <p14:creationId xmlns:p14="http://schemas.microsoft.com/office/powerpoint/2010/main" val="16593196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 photos with titl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647701" y="864162"/>
            <a:ext cx="7993064" cy="338554"/>
          </a:xfrm>
        </p:spPr>
        <p:txBody>
          <a:bodyPr>
            <a:noAutofit/>
          </a:bodyPr>
          <a:lstStyle>
            <a:lvl1pPr>
              <a:defRPr sz="2300" b="1"/>
            </a:lvl1pPr>
          </a:lstStyle>
          <a:p>
            <a:pPr lvl="0"/>
            <a:r>
              <a:rPr lang="en-US"/>
              <a:t>Click to edit Master text styles</a:t>
            </a:r>
          </a:p>
        </p:txBody>
      </p:sp>
      <p:sp>
        <p:nvSpPr>
          <p:cNvPr id="11" name="Bildplatzhalter 10"/>
          <p:cNvSpPr>
            <a:spLocks noGrp="1"/>
          </p:cNvSpPr>
          <p:nvPr>
            <p:ph type="pic" sz="quarter" idx="11"/>
          </p:nvPr>
        </p:nvSpPr>
        <p:spPr>
          <a:xfrm>
            <a:off x="647701" y="1489076"/>
            <a:ext cx="2516188" cy="1803399"/>
          </a:xfrm>
        </p:spPr>
        <p:txBody>
          <a:bodyPr rtlCol="0">
            <a:noAutofit/>
          </a:bodyPr>
          <a:lstStyle/>
          <a:p>
            <a:pPr lvl="0"/>
            <a:r>
              <a:rPr lang="en-US" noProof="0"/>
              <a:t>Click icon to add picture</a:t>
            </a:r>
            <a:endParaRPr lang="en-GB" noProof="0" dirty="0"/>
          </a:p>
        </p:txBody>
      </p:sp>
      <p:sp>
        <p:nvSpPr>
          <p:cNvPr id="12" name="Textplatzhalter 6"/>
          <p:cNvSpPr>
            <a:spLocks noGrp="1"/>
          </p:cNvSpPr>
          <p:nvPr>
            <p:ph type="body" sz="quarter" idx="13"/>
          </p:nvPr>
        </p:nvSpPr>
        <p:spPr>
          <a:xfrm>
            <a:off x="647701" y="3292475"/>
            <a:ext cx="2516188" cy="336550"/>
          </a:xfrm>
        </p:spPr>
        <p:txBody>
          <a:bodyPr/>
          <a:lstStyle>
            <a:lvl1pPr algn="ctr">
              <a:defRPr sz="1400"/>
            </a:lvl1pPr>
          </a:lstStyle>
          <a:p>
            <a:pPr lvl="0"/>
            <a:r>
              <a:rPr lang="en-US"/>
              <a:t>Click to edit Master text styles</a:t>
            </a:r>
          </a:p>
        </p:txBody>
      </p:sp>
      <p:sp>
        <p:nvSpPr>
          <p:cNvPr id="17" name="Bildplatzhalter 10"/>
          <p:cNvSpPr>
            <a:spLocks noGrp="1"/>
          </p:cNvSpPr>
          <p:nvPr>
            <p:ph type="pic" sz="quarter" idx="16"/>
          </p:nvPr>
        </p:nvSpPr>
        <p:spPr>
          <a:xfrm>
            <a:off x="647701" y="3844926"/>
            <a:ext cx="2516188" cy="1803399"/>
          </a:xfrm>
        </p:spPr>
        <p:txBody>
          <a:bodyPr rtlCol="0">
            <a:noAutofit/>
          </a:bodyPr>
          <a:lstStyle/>
          <a:p>
            <a:pPr lvl="0"/>
            <a:r>
              <a:rPr lang="en-US" noProof="0"/>
              <a:t>Click icon to add picture</a:t>
            </a:r>
            <a:endParaRPr lang="en-GB" noProof="0" dirty="0"/>
          </a:p>
        </p:txBody>
      </p:sp>
      <p:sp>
        <p:nvSpPr>
          <p:cNvPr id="19" name="Textplatzhalter 6"/>
          <p:cNvSpPr>
            <a:spLocks noGrp="1"/>
          </p:cNvSpPr>
          <p:nvPr>
            <p:ph type="body" sz="quarter" idx="17"/>
          </p:nvPr>
        </p:nvSpPr>
        <p:spPr>
          <a:xfrm>
            <a:off x="647701" y="5648325"/>
            <a:ext cx="2516188" cy="336550"/>
          </a:xfrm>
        </p:spPr>
        <p:txBody>
          <a:bodyPr/>
          <a:lstStyle>
            <a:lvl1pPr algn="ctr">
              <a:defRPr sz="1400"/>
            </a:lvl1pPr>
          </a:lstStyle>
          <a:p>
            <a:pPr lvl="0"/>
            <a:r>
              <a:rPr lang="en-US"/>
              <a:t>Click to edit Master text styles</a:t>
            </a:r>
          </a:p>
        </p:txBody>
      </p:sp>
      <p:sp>
        <p:nvSpPr>
          <p:cNvPr id="14" name="Bildplatzhalter 10"/>
          <p:cNvSpPr>
            <a:spLocks noGrp="1"/>
          </p:cNvSpPr>
          <p:nvPr>
            <p:ph type="pic" sz="quarter" idx="18"/>
          </p:nvPr>
        </p:nvSpPr>
        <p:spPr>
          <a:xfrm>
            <a:off x="3386138" y="1489076"/>
            <a:ext cx="2516188" cy="1803399"/>
          </a:xfrm>
        </p:spPr>
        <p:txBody>
          <a:bodyPr rtlCol="0">
            <a:noAutofit/>
          </a:bodyPr>
          <a:lstStyle/>
          <a:p>
            <a:pPr lvl="0"/>
            <a:r>
              <a:rPr lang="en-US" noProof="0"/>
              <a:t>Click icon to add picture</a:t>
            </a:r>
            <a:endParaRPr lang="en-GB" noProof="0" dirty="0"/>
          </a:p>
        </p:txBody>
      </p:sp>
      <p:sp>
        <p:nvSpPr>
          <p:cNvPr id="16" name="Textplatzhalter 6"/>
          <p:cNvSpPr>
            <a:spLocks noGrp="1"/>
          </p:cNvSpPr>
          <p:nvPr>
            <p:ph type="body" sz="quarter" idx="19"/>
          </p:nvPr>
        </p:nvSpPr>
        <p:spPr>
          <a:xfrm>
            <a:off x="3386138" y="3292475"/>
            <a:ext cx="2516188" cy="336550"/>
          </a:xfrm>
        </p:spPr>
        <p:txBody>
          <a:bodyPr/>
          <a:lstStyle>
            <a:lvl1pPr algn="ctr">
              <a:defRPr sz="1400"/>
            </a:lvl1pPr>
          </a:lstStyle>
          <a:p>
            <a:pPr lvl="0"/>
            <a:r>
              <a:rPr lang="en-US"/>
              <a:t>Click to edit Master text styles</a:t>
            </a:r>
          </a:p>
        </p:txBody>
      </p:sp>
      <p:sp>
        <p:nvSpPr>
          <p:cNvPr id="18" name="Bildplatzhalter 10"/>
          <p:cNvSpPr>
            <a:spLocks noGrp="1"/>
          </p:cNvSpPr>
          <p:nvPr>
            <p:ph type="pic" sz="quarter" idx="20"/>
          </p:nvPr>
        </p:nvSpPr>
        <p:spPr>
          <a:xfrm>
            <a:off x="3386138" y="3844926"/>
            <a:ext cx="2516188" cy="1803399"/>
          </a:xfrm>
        </p:spPr>
        <p:txBody>
          <a:bodyPr rtlCol="0">
            <a:noAutofit/>
          </a:bodyPr>
          <a:lstStyle/>
          <a:p>
            <a:pPr lvl="0"/>
            <a:r>
              <a:rPr lang="en-US" noProof="0"/>
              <a:t>Click icon to add picture</a:t>
            </a:r>
            <a:endParaRPr lang="en-GB" noProof="0" dirty="0"/>
          </a:p>
        </p:txBody>
      </p:sp>
      <p:sp>
        <p:nvSpPr>
          <p:cNvPr id="22" name="Textplatzhalter 6"/>
          <p:cNvSpPr>
            <a:spLocks noGrp="1"/>
          </p:cNvSpPr>
          <p:nvPr>
            <p:ph type="body" sz="quarter" idx="21"/>
          </p:nvPr>
        </p:nvSpPr>
        <p:spPr>
          <a:xfrm>
            <a:off x="3386138" y="5648325"/>
            <a:ext cx="2516188" cy="336550"/>
          </a:xfrm>
        </p:spPr>
        <p:txBody>
          <a:bodyPr/>
          <a:lstStyle>
            <a:lvl1pPr algn="ctr">
              <a:defRPr sz="1400"/>
            </a:lvl1pPr>
          </a:lstStyle>
          <a:p>
            <a:pPr lvl="0"/>
            <a:r>
              <a:rPr lang="en-US"/>
              <a:t>Click to edit Master text styles</a:t>
            </a:r>
          </a:p>
        </p:txBody>
      </p:sp>
      <p:sp>
        <p:nvSpPr>
          <p:cNvPr id="23" name="Bildplatzhalter 10"/>
          <p:cNvSpPr>
            <a:spLocks noGrp="1"/>
          </p:cNvSpPr>
          <p:nvPr>
            <p:ph type="pic" sz="quarter" idx="22"/>
          </p:nvPr>
        </p:nvSpPr>
        <p:spPr>
          <a:xfrm>
            <a:off x="6124575" y="1489076"/>
            <a:ext cx="2516188" cy="1803399"/>
          </a:xfrm>
        </p:spPr>
        <p:txBody>
          <a:bodyPr rtlCol="0">
            <a:noAutofit/>
          </a:bodyPr>
          <a:lstStyle/>
          <a:p>
            <a:pPr lvl="0"/>
            <a:r>
              <a:rPr lang="en-US" noProof="0"/>
              <a:t>Click icon to add picture</a:t>
            </a:r>
            <a:endParaRPr lang="en-GB" noProof="0" dirty="0"/>
          </a:p>
        </p:txBody>
      </p:sp>
      <p:sp>
        <p:nvSpPr>
          <p:cNvPr id="24" name="Textplatzhalter 6"/>
          <p:cNvSpPr>
            <a:spLocks noGrp="1"/>
          </p:cNvSpPr>
          <p:nvPr>
            <p:ph type="body" sz="quarter" idx="23"/>
          </p:nvPr>
        </p:nvSpPr>
        <p:spPr>
          <a:xfrm>
            <a:off x="6124575" y="3292475"/>
            <a:ext cx="2516188" cy="336550"/>
          </a:xfrm>
        </p:spPr>
        <p:txBody>
          <a:bodyPr/>
          <a:lstStyle>
            <a:lvl1pPr algn="ctr">
              <a:defRPr sz="1400"/>
            </a:lvl1pPr>
          </a:lstStyle>
          <a:p>
            <a:pPr lvl="0"/>
            <a:r>
              <a:rPr lang="en-US"/>
              <a:t>Click to edit Master text styles</a:t>
            </a:r>
          </a:p>
        </p:txBody>
      </p:sp>
      <p:sp>
        <p:nvSpPr>
          <p:cNvPr id="25" name="Bildplatzhalter 10"/>
          <p:cNvSpPr>
            <a:spLocks noGrp="1"/>
          </p:cNvSpPr>
          <p:nvPr>
            <p:ph type="pic" sz="quarter" idx="24"/>
          </p:nvPr>
        </p:nvSpPr>
        <p:spPr>
          <a:xfrm>
            <a:off x="6124575" y="3844926"/>
            <a:ext cx="2516188" cy="1803399"/>
          </a:xfrm>
        </p:spPr>
        <p:txBody>
          <a:bodyPr rtlCol="0">
            <a:noAutofit/>
          </a:bodyPr>
          <a:lstStyle/>
          <a:p>
            <a:pPr lvl="0"/>
            <a:r>
              <a:rPr lang="en-US" noProof="0"/>
              <a:t>Click icon to add picture</a:t>
            </a:r>
            <a:endParaRPr lang="en-GB" noProof="0" dirty="0"/>
          </a:p>
        </p:txBody>
      </p:sp>
      <p:sp>
        <p:nvSpPr>
          <p:cNvPr id="26" name="Textplatzhalter 6"/>
          <p:cNvSpPr>
            <a:spLocks noGrp="1"/>
          </p:cNvSpPr>
          <p:nvPr>
            <p:ph type="body" sz="quarter" idx="25"/>
          </p:nvPr>
        </p:nvSpPr>
        <p:spPr>
          <a:xfrm>
            <a:off x="6124575" y="5648325"/>
            <a:ext cx="2516188" cy="336550"/>
          </a:xfrm>
        </p:spPr>
        <p:txBody>
          <a:bodyPr/>
          <a:lstStyle>
            <a:lvl1pPr algn="ctr">
              <a:defRPr sz="1400"/>
            </a:lvl1pPr>
          </a:lstStyle>
          <a:p>
            <a:pPr lvl="0"/>
            <a:r>
              <a:rPr lang="en-US"/>
              <a:t>Click to edit Master text styles</a:t>
            </a:r>
          </a:p>
        </p:txBody>
      </p:sp>
    </p:spTree>
    <p:extLst>
      <p:ext uri="{BB962C8B-B14F-4D97-AF65-F5344CB8AC3E}">
        <p14:creationId xmlns:p14="http://schemas.microsoft.com/office/powerpoint/2010/main" val="39780896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 photos">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647701" y="864162"/>
            <a:ext cx="7993064" cy="338554"/>
          </a:xfrm>
        </p:spPr>
        <p:txBody>
          <a:bodyPr>
            <a:noAutofit/>
          </a:bodyPr>
          <a:lstStyle>
            <a:lvl1pPr>
              <a:defRPr sz="2300" b="1"/>
            </a:lvl1pPr>
          </a:lstStyle>
          <a:p>
            <a:pPr lvl="0"/>
            <a:r>
              <a:rPr lang="en-US"/>
              <a:t>Click to edit Master text styles</a:t>
            </a:r>
          </a:p>
        </p:txBody>
      </p:sp>
      <p:sp>
        <p:nvSpPr>
          <p:cNvPr id="5" name="Bildplatzhalter 4"/>
          <p:cNvSpPr>
            <a:spLocks noGrp="1"/>
          </p:cNvSpPr>
          <p:nvPr>
            <p:ph type="pic" sz="quarter" idx="11"/>
          </p:nvPr>
        </p:nvSpPr>
        <p:spPr>
          <a:xfrm>
            <a:off x="647699" y="1484313"/>
            <a:ext cx="2520354" cy="2144712"/>
          </a:xfrm>
        </p:spPr>
        <p:txBody>
          <a:bodyPr rtlCol="0">
            <a:noAutofit/>
          </a:bodyPr>
          <a:lstStyle/>
          <a:p>
            <a:pPr lvl="0"/>
            <a:r>
              <a:rPr lang="en-US" noProof="0"/>
              <a:t>Click icon to add picture</a:t>
            </a:r>
            <a:endParaRPr lang="en-GB" noProof="0" dirty="0"/>
          </a:p>
        </p:txBody>
      </p:sp>
      <p:sp>
        <p:nvSpPr>
          <p:cNvPr id="7" name="Bildplatzhalter 6"/>
          <p:cNvSpPr>
            <a:spLocks noGrp="1"/>
          </p:cNvSpPr>
          <p:nvPr>
            <p:ph type="pic" sz="quarter" idx="12"/>
          </p:nvPr>
        </p:nvSpPr>
        <p:spPr>
          <a:xfrm>
            <a:off x="3384055" y="1484313"/>
            <a:ext cx="2520354" cy="2144712"/>
          </a:xfrm>
        </p:spPr>
        <p:txBody>
          <a:bodyPr rtlCol="0">
            <a:noAutofit/>
          </a:bodyPr>
          <a:lstStyle/>
          <a:p>
            <a:pPr lvl="0"/>
            <a:r>
              <a:rPr lang="en-US" noProof="0"/>
              <a:t>Click icon to add picture</a:t>
            </a:r>
            <a:endParaRPr lang="en-GB" noProof="0" dirty="0"/>
          </a:p>
        </p:txBody>
      </p:sp>
      <p:sp>
        <p:nvSpPr>
          <p:cNvPr id="10" name="Bildplatzhalter 9"/>
          <p:cNvSpPr>
            <a:spLocks noGrp="1"/>
          </p:cNvSpPr>
          <p:nvPr>
            <p:ph type="pic" sz="quarter" idx="13"/>
          </p:nvPr>
        </p:nvSpPr>
        <p:spPr>
          <a:xfrm>
            <a:off x="6120410" y="1484313"/>
            <a:ext cx="2520354" cy="2144712"/>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4" name="Bildplatzhalter 13"/>
          <p:cNvSpPr>
            <a:spLocks noGrp="1"/>
          </p:cNvSpPr>
          <p:nvPr>
            <p:ph type="pic" sz="quarter" idx="14"/>
          </p:nvPr>
        </p:nvSpPr>
        <p:spPr>
          <a:xfrm>
            <a:off x="647700" y="3844925"/>
            <a:ext cx="2520950" cy="213995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6" name="Bildplatzhalter 15"/>
          <p:cNvSpPr>
            <a:spLocks noGrp="1"/>
          </p:cNvSpPr>
          <p:nvPr>
            <p:ph type="pic" sz="quarter" idx="15"/>
          </p:nvPr>
        </p:nvSpPr>
        <p:spPr>
          <a:xfrm>
            <a:off x="3384550" y="3844925"/>
            <a:ext cx="2519363" cy="213995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8" name="Bildplatzhalter 17"/>
          <p:cNvSpPr>
            <a:spLocks noGrp="1"/>
          </p:cNvSpPr>
          <p:nvPr>
            <p:ph type="pic" sz="quarter" idx="16"/>
          </p:nvPr>
        </p:nvSpPr>
        <p:spPr>
          <a:xfrm>
            <a:off x="6119813" y="3844925"/>
            <a:ext cx="2520950" cy="213995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Tree>
    <p:extLst>
      <p:ext uri="{BB962C8B-B14F-4D97-AF65-F5344CB8AC3E}">
        <p14:creationId xmlns:p14="http://schemas.microsoft.com/office/powerpoint/2010/main" val="7464347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Breaker slide">
    <p:spTree>
      <p:nvGrpSpPr>
        <p:cNvPr id="1" name=""/>
        <p:cNvGrpSpPr/>
        <p:nvPr/>
      </p:nvGrpSpPr>
      <p:grpSpPr>
        <a:xfrm>
          <a:off x="0" y="0"/>
          <a:ext cx="0" cy="0"/>
          <a:chOff x="0" y="0"/>
          <a:chExt cx="0" cy="0"/>
        </a:xfrm>
      </p:grpSpPr>
      <p:pic>
        <p:nvPicPr>
          <p:cNvPr id="4" name="Picture 11">
            <a:extLst>
              <a:ext uri="{FF2B5EF4-FFF2-40B4-BE49-F238E27FC236}">
                <a16:creationId xmlns:a16="http://schemas.microsoft.com/office/drawing/2014/main" id="{58CC21B4-4357-4C4A-8EB9-63D93134638D}"/>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Object 12" hidden="1">
            <a:extLst>
              <a:ext uri="{FF2B5EF4-FFF2-40B4-BE49-F238E27FC236}">
                <a16:creationId xmlns:a16="http://schemas.microsoft.com/office/drawing/2014/main" id="{E414036E-70A7-46DB-9200-9ED435728FFD}"/>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2552" name="think-cell Folie" r:id="rId5" imgW="360" imgH="360" progId="TCLayout.ActiveDocument.1">
                  <p:embed/>
                </p:oleObj>
              </mc:Choice>
              <mc:Fallback>
                <p:oleObj name="think-cell Folie" r:id="rId5" imgW="360" imgH="360" progId="TCLayout.ActiveDocument.1">
                  <p:embed/>
                  <p:pic>
                    <p:nvPicPr>
                      <p:cNvPr id="5" name="Object 12" hidden="1">
                        <a:extLst>
                          <a:ext uri="{FF2B5EF4-FFF2-40B4-BE49-F238E27FC236}">
                            <a16:creationId xmlns:a16="http://schemas.microsoft.com/office/drawing/2014/main" id="{E414036E-70A7-46DB-9200-9ED435728FF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 name="Rectangle 2"/>
          <p:cNvSpPr>
            <a:spLocks noGrp="1" noChangeArrowheads="1"/>
          </p:cNvSpPr>
          <p:nvPr>
            <p:ph type="ctrTitle"/>
          </p:nvPr>
        </p:nvSpPr>
        <p:spPr bwMode="gray">
          <a:xfrm>
            <a:off x="647699" y="2507780"/>
            <a:ext cx="7993063" cy="1231106"/>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US" noProof="1"/>
              <a:t>Click to edit Master title style</a:t>
            </a:r>
            <a:endParaRPr lang="en-GB" noProof="0" dirty="0"/>
          </a:p>
        </p:txBody>
      </p:sp>
      <p:sp>
        <p:nvSpPr>
          <p:cNvPr id="16" name="Rectangle 3"/>
          <p:cNvSpPr>
            <a:spLocks noGrp="1" noChangeArrowheads="1"/>
          </p:cNvSpPr>
          <p:nvPr>
            <p:ph type="subTitle" idx="1"/>
          </p:nvPr>
        </p:nvSpPr>
        <p:spPr bwMode="gray">
          <a:xfrm>
            <a:off x="647699" y="3856268"/>
            <a:ext cx="7993063" cy="30777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0"/>
              </a:spcBef>
              <a:buSzTx/>
              <a:defRPr sz="2000">
                <a:solidFill>
                  <a:schemeClr val="bg1"/>
                </a:solidFill>
              </a:defRPr>
            </a:lvl1pPr>
          </a:lstStyle>
          <a:p>
            <a:pPr lvl="0"/>
            <a:r>
              <a:rPr lang="en-US"/>
              <a:t>Click to edit Master subtitle style</a:t>
            </a:r>
            <a:endParaRPr lang="en-GB" dirty="0"/>
          </a:p>
        </p:txBody>
      </p:sp>
    </p:spTree>
    <p:extLst>
      <p:ext uri="{BB962C8B-B14F-4D97-AF65-F5344CB8AC3E}">
        <p14:creationId xmlns:p14="http://schemas.microsoft.com/office/powerpoint/2010/main" val="4221991375"/>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Nur Titel">
    <p:spTree>
      <p:nvGrpSpPr>
        <p:cNvPr id="1" name=""/>
        <p:cNvGrpSpPr/>
        <p:nvPr/>
      </p:nvGrpSpPr>
      <p:grpSpPr>
        <a:xfrm>
          <a:off x="0" y="0"/>
          <a:ext cx="0" cy="0"/>
          <a:chOff x="0" y="0"/>
          <a:chExt cx="0" cy="0"/>
        </a:xfrm>
      </p:grpSpPr>
      <p:graphicFrame>
        <p:nvGraphicFramePr>
          <p:cNvPr id="3" name="Objekt 84" hidden="1">
            <a:extLst>
              <a:ext uri="{FF2B5EF4-FFF2-40B4-BE49-F238E27FC236}">
                <a16:creationId xmlns:a16="http://schemas.microsoft.com/office/drawing/2014/main" id="{6662603A-E5E5-4962-A7E9-98BDF8B03EBF}"/>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1550" name="think-cell Folie" r:id="rId5" imgW="360" imgH="360" progId="TCLayout.ActiveDocument.1">
                  <p:embed/>
                </p:oleObj>
              </mc:Choice>
              <mc:Fallback>
                <p:oleObj name="think-cell Folie" r:id="rId5" imgW="360" imgH="360" progId="TCLayout.ActiveDocument.1">
                  <p:embed/>
                  <p:pic>
                    <p:nvPicPr>
                      <p:cNvPr id="3" name="Objekt 84" hidden="1">
                        <a:extLst>
                          <a:ext uri="{FF2B5EF4-FFF2-40B4-BE49-F238E27FC236}">
                            <a16:creationId xmlns:a16="http://schemas.microsoft.com/office/drawing/2014/main" id="{6662603A-E5E5-4962-A7E9-98BDF8B03EB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Footer Placeholder 3">
            <a:extLst>
              <a:ext uri="{FF2B5EF4-FFF2-40B4-BE49-F238E27FC236}">
                <a16:creationId xmlns:a16="http://schemas.microsoft.com/office/drawing/2014/main" id="{0CEE6DB0-F588-451A-B056-CBF8C8421A80}"/>
              </a:ext>
            </a:extLst>
          </p:cNvPr>
          <p:cNvSpPr txBox="1">
            <a:spLocks/>
          </p:cNvSpPr>
          <p:nvPr/>
        </p:nvSpPr>
        <p:spPr>
          <a:xfrm>
            <a:off x="1377950" y="6472238"/>
            <a:ext cx="11414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Title, </a:t>
            </a:r>
            <a:fld id="{AF6A7A01-F0BB-4441-BAB9-3E7CB064C4A1}" type="datetime4">
              <a:rPr lang="en-GB" smtClean="0">
                <a:solidFill>
                  <a:srgbClr val="7F7F7F"/>
                </a:solidFill>
              </a:rPr>
              <a:pPr eaLnBrk="1" fontAlgn="auto" hangingPunct="1">
                <a:spcBef>
                  <a:spcPts val="0"/>
                </a:spcBef>
                <a:spcAft>
                  <a:spcPts val="0"/>
                </a:spcAft>
                <a:defRPr/>
              </a:pPr>
              <a:t>26 June 2019</a:t>
            </a:fld>
            <a:endParaRPr lang="en-GB" dirty="0">
              <a:solidFill>
                <a:srgbClr val="7F7F7F"/>
              </a:solidFill>
            </a:endParaRPr>
          </a:p>
        </p:txBody>
      </p:sp>
      <p:sp>
        <p:nvSpPr>
          <p:cNvPr id="5" name="Slide Number Placeholder 4">
            <a:extLst>
              <a:ext uri="{FF2B5EF4-FFF2-40B4-BE49-F238E27FC236}">
                <a16:creationId xmlns:a16="http://schemas.microsoft.com/office/drawing/2014/main" id="{9DA5C8E0-CDDA-436A-91F8-C903D03A3F22}"/>
              </a:ext>
            </a:extLst>
          </p:cNvPr>
          <p:cNvSpPr txBox="1">
            <a:spLocks/>
          </p:cNvSpPr>
          <p:nvPr/>
        </p:nvSpPr>
        <p:spPr>
          <a:xfrm>
            <a:off x="647700" y="6472238"/>
            <a:ext cx="4429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Page </a:t>
            </a:r>
            <a:fld id="{60451A36-7B2B-4EF1-857D-3ED175380F69}" type="slidenum">
              <a:rPr lang="en-GB" smtClean="0">
                <a:solidFill>
                  <a:srgbClr val="7F7F7F"/>
                </a:solidFill>
              </a:rPr>
              <a:pPr eaLnBrk="1" fontAlgn="auto" hangingPunct="1">
                <a:spcBef>
                  <a:spcPts val="0"/>
                </a:spcBef>
                <a:spcAft>
                  <a:spcPts val="0"/>
                </a:spcAft>
                <a:defRPr/>
              </a:pPr>
              <a:t>‹#›</a:t>
            </a:fld>
            <a:endParaRPr lang="en-GB" dirty="0">
              <a:solidFill>
                <a:srgbClr val="7F7F7F"/>
              </a:solidFill>
            </a:endParaRPr>
          </a:p>
        </p:txBody>
      </p:sp>
      <p:grpSp>
        <p:nvGrpSpPr>
          <p:cNvPr id="6" name="Group 7">
            <a:extLst>
              <a:ext uri="{FF2B5EF4-FFF2-40B4-BE49-F238E27FC236}">
                <a16:creationId xmlns:a16="http://schemas.microsoft.com/office/drawing/2014/main" id="{20BC799A-8D74-4531-A751-1F5C1F946759}"/>
              </a:ext>
            </a:extLst>
          </p:cNvPr>
          <p:cNvGrpSpPr>
            <a:grpSpLocks/>
          </p:cNvGrpSpPr>
          <p:nvPr/>
        </p:nvGrpSpPr>
        <p:grpSpPr bwMode="auto">
          <a:xfrm>
            <a:off x="7723188" y="6499225"/>
            <a:ext cx="920750" cy="252413"/>
            <a:chOff x="1005" y="1644"/>
            <a:chExt cx="3749" cy="1030"/>
          </a:xfrm>
        </p:grpSpPr>
        <p:sp>
          <p:nvSpPr>
            <p:cNvPr id="7" name="Freeform 8">
              <a:extLst>
                <a:ext uri="{FF2B5EF4-FFF2-40B4-BE49-F238E27FC236}">
                  <a16:creationId xmlns:a16="http://schemas.microsoft.com/office/drawing/2014/main" id="{5632B269-EC55-43A6-952B-13604E47FFF5}"/>
                </a:ext>
              </a:extLst>
            </p:cNvPr>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9">
              <a:extLst>
                <a:ext uri="{FF2B5EF4-FFF2-40B4-BE49-F238E27FC236}">
                  <a16:creationId xmlns:a16="http://schemas.microsoft.com/office/drawing/2014/main" id="{920F7B84-FBA2-4A84-B9DD-0564F1805834}"/>
                </a:ext>
              </a:extLst>
            </p:cNvPr>
            <p:cNvSpPr>
              <a:spLocks noEditPoints="1"/>
            </p:cNvSpPr>
            <p:nvPr userDrawn="1"/>
          </p:nvSpPr>
          <p:spPr bwMode="auto">
            <a:xfrm>
              <a:off x="1005" y="1644"/>
              <a:ext cx="1183" cy="1014"/>
            </a:xfrm>
            <a:custGeom>
              <a:avLst/>
              <a:gdLst>
                <a:gd name="T0" fmla="*/ 1934767 w 501"/>
                <a:gd name="T1" fmla="*/ 1703806 h 429"/>
                <a:gd name="T2" fmla="*/ 1825400 w 501"/>
                <a:gd name="T3" fmla="*/ 1561728 h 429"/>
                <a:gd name="T4" fmla="*/ 1784956 w 501"/>
                <a:gd name="T5" fmla="*/ 1508168 h 429"/>
                <a:gd name="T6" fmla="*/ 1552016 w 501"/>
                <a:gd name="T7" fmla="*/ 1397956 h 429"/>
                <a:gd name="T8" fmla="*/ 1250403 w 501"/>
                <a:gd name="T9" fmla="*/ 1703806 h 429"/>
                <a:gd name="T10" fmla="*/ 1552016 w 501"/>
                <a:gd name="T11" fmla="*/ 2003033 h 429"/>
                <a:gd name="T12" fmla="*/ 1784956 w 501"/>
                <a:gd name="T13" fmla="*/ 1894733 h 429"/>
                <a:gd name="T14" fmla="*/ 1825400 w 501"/>
                <a:gd name="T15" fmla="*/ 1840358 h 429"/>
                <a:gd name="T16" fmla="*/ 1934767 w 501"/>
                <a:gd name="T17" fmla="*/ 1703806 h 429"/>
                <a:gd name="T18" fmla="*/ 873751 w 501"/>
                <a:gd name="T19" fmla="*/ 1696871 h 429"/>
                <a:gd name="T20" fmla="*/ 1552016 w 501"/>
                <a:gd name="T21" fmla="*/ 1021694 h 429"/>
                <a:gd name="T22" fmla="*/ 2070120 w 501"/>
                <a:gd name="T23" fmla="*/ 1261629 h 429"/>
                <a:gd name="T24" fmla="*/ 2073950 w 501"/>
                <a:gd name="T25" fmla="*/ 1273104 h 429"/>
                <a:gd name="T26" fmla="*/ 2085697 w 501"/>
                <a:gd name="T27" fmla="*/ 1268242 h 429"/>
                <a:gd name="T28" fmla="*/ 1346131 w 501"/>
                <a:gd name="T29" fmla="*/ 0 h 429"/>
                <a:gd name="T30" fmla="*/ 0 w 501"/>
                <a:gd name="T31" fmla="*/ 2335256 h 429"/>
                <a:gd name="T32" fmla="*/ 1314204 w 501"/>
                <a:gd name="T33" fmla="*/ 2335256 h 429"/>
                <a:gd name="T34" fmla="*/ 1321168 w 501"/>
                <a:gd name="T35" fmla="*/ 2330385 h 429"/>
                <a:gd name="T36" fmla="*/ 1184934 w 501"/>
                <a:gd name="T37" fmla="*/ 2271053 h 429"/>
                <a:gd name="T38" fmla="*/ 873751 w 501"/>
                <a:gd name="T39" fmla="*/ 1696871 h 429"/>
                <a:gd name="T40" fmla="*/ 2672288 w 501"/>
                <a:gd name="T41" fmla="*/ 2323362 h 429"/>
                <a:gd name="T42" fmla="*/ 2533115 w 501"/>
                <a:gd name="T43" fmla="*/ 2286253 h 429"/>
                <a:gd name="T44" fmla="*/ 2181053 w 501"/>
                <a:gd name="T45" fmla="*/ 1996110 h 429"/>
                <a:gd name="T46" fmla="*/ 2046871 w 501"/>
                <a:gd name="T47" fmla="*/ 2166797 h 429"/>
                <a:gd name="T48" fmla="*/ 1793853 w 501"/>
                <a:gd name="T49" fmla="*/ 2330385 h 429"/>
                <a:gd name="T50" fmla="*/ 1793853 w 501"/>
                <a:gd name="T51" fmla="*/ 2335256 h 429"/>
                <a:gd name="T52" fmla="*/ 2699308 w 501"/>
                <a:gd name="T53" fmla="*/ 2335256 h 429"/>
                <a:gd name="T54" fmla="*/ 2699308 w 501"/>
                <a:gd name="T55" fmla="*/ 2330385 h 429"/>
                <a:gd name="T56" fmla="*/ 2672288 w 501"/>
                <a:gd name="T57" fmla="*/ 2323362 h 4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10">
              <a:extLst>
                <a:ext uri="{FF2B5EF4-FFF2-40B4-BE49-F238E27FC236}">
                  <a16:creationId xmlns:a16="http://schemas.microsoft.com/office/drawing/2014/main" id="{1BE63E81-0CDD-456E-8361-F2A4B06956F1}"/>
                </a:ext>
              </a:extLst>
            </p:cNvPr>
            <p:cNvSpPr>
              <a:spLocks noEditPoints="1"/>
            </p:cNvSpPr>
            <p:nvPr userDrawn="1"/>
          </p:nvSpPr>
          <p:spPr bwMode="auto">
            <a:xfrm>
              <a:off x="2540" y="1904"/>
              <a:ext cx="2214" cy="770"/>
            </a:xfrm>
            <a:custGeom>
              <a:avLst/>
              <a:gdLst>
                <a:gd name="T0" fmla="*/ 928091 w 937"/>
                <a:gd name="T1" fmla="*/ 734124 h 326"/>
                <a:gd name="T2" fmla="*/ 422676 w 937"/>
                <a:gd name="T3" fmla="*/ 480648 h 326"/>
                <a:gd name="T4" fmla="*/ 677321 w 937"/>
                <a:gd name="T5" fmla="*/ 285812 h 326"/>
                <a:gd name="T6" fmla="*/ 1007505 w 937"/>
                <a:gd name="T7" fmla="*/ 539654 h 326"/>
                <a:gd name="T8" fmla="*/ 1373115 w 937"/>
                <a:gd name="T9" fmla="*/ 539654 h 326"/>
                <a:gd name="T10" fmla="*/ 693655 w 937"/>
                <a:gd name="T11" fmla="*/ 0 h 326"/>
                <a:gd name="T12" fmla="*/ 64206 w 937"/>
                <a:gd name="T13" fmla="*/ 507687 h 326"/>
                <a:gd name="T14" fmla="*/ 564542 w 937"/>
                <a:gd name="T15" fmla="*/ 988028 h 326"/>
                <a:gd name="T16" fmla="*/ 1067888 w 937"/>
                <a:gd name="T17" fmla="*/ 1265304 h 326"/>
                <a:gd name="T18" fmla="*/ 736541 w 937"/>
                <a:gd name="T19" fmla="*/ 1475204 h 326"/>
                <a:gd name="T20" fmla="*/ 362309 w 937"/>
                <a:gd name="T21" fmla="*/ 1162324 h 326"/>
                <a:gd name="T22" fmla="*/ 4867 w 937"/>
                <a:gd name="T23" fmla="*/ 1162324 h 326"/>
                <a:gd name="T24" fmla="*/ 727759 w 937"/>
                <a:gd name="T25" fmla="*/ 1761880 h 326"/>
                <a:gd name="T26" fmla="*/ 1425329 w 937"/>
                <a:gd name="T27" fmla="*/ 1221359 h 326"/>
                <a:gd name="T28" fmla="*/ 928091 w 937"/>
                <a:gd name="T29" fmla="*/ 734124 h 326"/>
                <a:gd name="T30" fmla="*/ 2934320 w 937"/>
                <a:gd name="T31" fmla="*/ 654942 h 326"/>
                <a:gd name="T32" fmla="*/ 2934320 w 937"/>
                <a:gd name="T33" fmla="*/ 654942 h 326"/>
                <a:gd name="T34" fmla="*/ 2567158 w 937"/>
                <a:gd name="T35" fmla="*/ 468786 h 326"/>
                <a:gd name="T36" fmla="*/ 2029739 w 937"/>
                <a:gd name="T37" fmla="*/ 1102406 h 326"/>
                <a:gd name="T38" fmla="*/ 2575851 w 937"/>
                <a:gd name="T39" fmla="*/ 1757350 h 326"/>
                <a:gd name="T40" fmla="*/ 2945983 w 937"/>
                <a:gd name="T41" fmla="*/ 1567361 h 326"/>
                <a:gd name="T42" fmla="*/ 2950031 w 937"/>
                <a:gd name="T43" fmla="*/ 1567361 h 326"/>
                <a:gd name="T44" fmla="*/ 2950031 w 937"/>
                <a:gd name="T45" fmla="*/ 1723303 h 326"/>
                <a:gd name="T46" fmla="*/ 3271590 w 937"/>
                <a:gd name="T47" fmla="*/ 1723303 h 326"/>
                <a:gd name="T48" fmla="*/ 3271590 w 937"/>
                <a:gd name="T49" fmla="*/ 43392 h 326"/>
                <a:gd name="T50" fmla="*/ 2934320 w 937"/>
                <a:gd name="T51" fmla="*/ 43392 h 326"/>
                <a:gd name="T52" fmla="*/ 2934320 w 937"/>
                <a:gd name="T53" fmla="*/ 654942 h 326"/>
                <a:gd name="T54" fmla="*/ 2658487 w 937"/>
                <a:gd name="T55" fmla="*/ 1503493 h 326"/>
                <a:gd name="T56" fmla="*/ 2364921 w 937"/>
                <a:gd name="T57" fmla="*/ 1113859 h 326"/>
                <a:gd name="T58" fmla="*/ 2658487 w 937"/>
                <a:gd name="T59" fmla="*/ 725437 h 326"/>
                <a:gd name="T60" fmla="*/ 2945983 w 937"/>
                <a:gd name="T61" fmla="*/ 1107255 h 326"/>
                <a:gd name="T62" fmla="*/ 2658487 w 937"/>
                <a:gd name="T63" fmla="*/ 1503493 h 326"/>
                <a:gd name="T64" fmla="*/ 4019608 w 937"/>
                <a:gd name="T65" fmla="*/ 468786 h 326"/>
                <a:gd name="T66" fmla="*/ 3395685 w 937"/>
                <a:gd name="T67" fmla="*/ 1113859 h 326"/>
                <a:gd name="T68" fmla="*/ 4019608 w 937"/>
                <a:gd name="T69" fmla="*/ 1757350 h 326"/>
                <a:gd name="T70" fmla="*/ 4589232 w 937"/>
                <a:gd name="T71" fmla="*/ 1345667 h 326"/>
                <a:gd name="T72" fmla="*/ 4295444 w 937"/>
                <a:gd name="T73" fmla="*/ 1345667 h 326"/>
                <a:gd name="T74" fmla="*/ 4031479 w 937"/>
                <a:gd name="T75" fmla="*/ 1503493 h 326"/>
                <a:gd name="T76" fmla="*/ 3726412 w 937"/>
                <a:gd name="T77" fmla="*/ 1194279 h 326"/>
                <a:gd name="T78" fmla="*/ 4610458 w 937"/>
                <a:gd name="T79" fmla="*/ 1194279 h 326"/>
                <a:gd name="T80" fmla="*/ 4019608 w 937"/>
                <a:gd name="T81" fmla="*/ 468786 h 326"/>
                <a:gd name="T82" fmla="*/ 3726412 w 937"/>
                <a:gd name="T83" fmla="*/ 984353 h 326"/>
                <a:gd name="T84" fmla="*/ 4009013 w 937"/>
                <a:gd name="T85" fmla="*/ 725437 h 326"/>
                <a:gd name="T86" fmla="*/ 4275404 w 937"/>
                <a:gd name="T87" fmla="*/ 984353 h 326"/>
                <a:gd name="T88" fmla="*/ 3726412 w 937"/>
                <a:gd name="T89" fmla="*/ 984353 h 326"/>
                <a:gd name="T90" fmla="*/ 4747390 w 937"/>
                <a:gd name="T91" fmla="*/ 1723303 h 326"/>
                <a:gd name="T92" fmla="*/ 5082576 w 937"/>
                <a:gd name="T93" fmla="*/ 1723303 h 326"/>
                <a:gd name="T94" fmla="*/ 5082576 w 937"/>
                <a:gd name="T95" fmla="*/ 43392 h 326"/>
                <a:gd name="T96" fmla="*/ 4747390 w 937"/>
                <a:gd name="T97" fmla="*/ 43392 h 326"/>
                <a:gd name="T98" fmla="*/ 4747390 w 937"/>
                <a:gd name="T99" fmla="*/ 1723303 h 326"/>
                <a:gd name="T100" fmla="*/ 1551513 w 937"/>
                <a:gd name="T101" fmla="*/ 1723303 h 326"/>
                <a:gd name="T102" fmla="*/ 1886973 w 937"/>
                <a:gd name="T103" fmla="*/ 1723303 h 326"/>
                <a:gd name="T104" fmla="*/ 1886973 w 937"/>
                <a:gd name="T105" fmla="*/ 503549 h 326"/>
                <a:gd name="T106" fmla="*/ 1551513 w 937"/>
                <a:gd name="T107" fmla="*/ 503549 h 326"/>
                <a:gd name="T108" fmla="*/ 1551513 w 937"/>
                <a:gd name="T109" fmla="*/ 1723303 h 326"/>
                <a:gd name="T110" fmla="*/ 1551513 w 937"/>
                <a:gd name="T111" fmla="*/ 317923 h 326"/>
                <a:gd name="T112" fmla="*/ 1886973 w 937"/>
                <a:gd name="T113" fmla="*/ 317923 h 326"/>
                <a:gd name="T114" fmla="*/ 1886973 w 937"/>
                <a:gd name="T115" fmla="*/ 43392 h 326"/>
                <a:gd name="T116" fmla="*/ 1551513 w 937"/>
                <a:gd name="T117" fmla="*/ 43392 h 326"/>
                <a:gd name="T118" fmla="*/ 1551513 w 937"/>
                <a:gd name="T119" fmla="*/ 317923 h 3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10" name="Straight Connector 9">
            <a:extLst>
              <a:ext uri="{FF2B5EF4-FFF2-40B4-BE49-F238E27FC236}">
                <a16:creationId xmlns:a16="http://schemas.microsoft.com/office/drawing/2014/main" id="{84F425AE-0637-4A5C-8AD8-E3594A43B828}"/>
              </a:ext>
            </a:extLst>
          </p:cNvPr>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graphicFrame>
        <p:nvGraphicFramePr>
          <p:cNvPr id="11" name="Objekt 82" hidden="1">
            <a:extLst>
              <a:ext uri="{FF2B5EF4-FFF2-40B4-BE49-F238E27FC236}">
                <a16:creationId xmlns:a16="http://schemas.microsoft.com/office/drawing/2014/main" id="{6CB09F99-8107-4563-8E3E-E25C954CA8FD}"/>
              </a:ext>
            </a:extLst>
          </p:cNvPr>
          <p:cNvGraphicFramePr>
            <a:graphicFrameLocks noChangeAspect="1"/>
          </p:cNvGraphicFramePr>
          <p:nvPr userDrawn="1">
            <p:custDataLst>
              <p:tags r:id="rId3"/>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1551" name="think-cell Folie" r:id="rId7" imgW="360" imgH="360" progId="TCLayout.ActiveDocument.1">
                  <p:embed/>
                </p:oleObj>
              </mc:Choice>
              <mc:Fallback>
                <p:oleObj name="think-cell Folie" r:id="rId7" imgW="360" imgH="360" progId="TCLayout.ActiveDocument.1">
                  <p:embed/>
                  <p:pic>
                    <p:nvPicPr>
                      <p:cNvPr id="11" name="Objekt 82" hidden="1">
                        <a:extLst>
                          <a:ext uri="{FF2B5EF4-FFF2-40B4-BE49-F238E27FC236}">
                            <a16:creationId xmlns:a16="http://schemas.microsoft.com/office/drawing/2014/main" id="{6CB09F99-8107-4563-8E3E-E25C954CA8F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4" name="Titel 83"/>
          <p:cNvSpPr>
            <a:spLocks noGrp="1"/>
          </p:cNvSpPr>
          <p:nvPr>
            <p:ph type="title"/>
          </p:nvPr>
        </p:nvSpPr>
        <p:spPr>
          <a:xfrm>
            <a:off x="647700" y="334800"/>
            <a:ext cx="7993063" cy="461665"/>
          </a:xfrm>
        </p:spPr>
        <p:txBody>
          <a:bodyPr/>
          <a:lstStyle>
            <a:lvl1pPr>
              <a:defRPr>
                <a:solidFill>
                  <a:schemeClr val="accent4"/>
                </a:solidFill>
              </a:defRPr>
            </a:lvl1pPr>
          </a:lstStyle>
          <a:p>
            <a:r>
              <a:rPr lang="en-US" noProof="1"/>
              <a:t>Click to edit Master title style</a:t>
            </a:r>
            <a:endParaRPr lang="en-GB" dirty="0"/>
          </a:p>
        </p:txBody>
      </p:sp>
    </p:spTree>
    <p:extLst>
      <p:ext uri="{BB962C8B-B14F-4D97-AF65-F5344CB8AC3E}">
        <p14:creationId xmlns:p14="http://schemas.microsoft.com/office/powerpoint/2010/main" val="17590724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Last Slide">
    <p:spTree>
      <p:nvGrpSpPr>
        <p:cNvPr id="1" name=""/>
        <p:cNvGrpSpPr/>
        <p:nvPr/>
      </p:nvGrpSpPr>
      <p:grpSpPr>
        <a:xfrm>
          <a:off x="0" y="0"/>
          <a:ext cx="0" cy="0"/>
          <a:chOff x="0" y="0"/>
          <a:chExt cx="0" cy="0"/>
        </a:xfrm>
      </p:grpSpPr>
      <p:pic>
        <p:nvPicPr>
          <p:cNvPr id="2" name="Picture 11">
            <a:extLst>
              <a:ext uri="{FF2B5EF4-FFF2-40B4-BE49-F238E27FC236}">
                <a16:creationId xmlns:a16="http://schemas.microsoft.com/office/drawing/2014/main" id="{48B6064E-DAF9-4F78-9201-6C88827D9E96}"/>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Objekt 95" hidden="1">
            <a:extLst>
              <a:ext uri="{FF2B5EF4-FFF2-40B4-BE49-F238E27FC236}">
                <a16:creationId xmlns:a16="http://schemas.microsoft.com/office/drawing/2014/main" id="{4D273C6C-C475-42C8-ABFB-284B2C0B04E3}"/>
              </a:ext>
            </a:extLst>
          </p:cNvPr>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3576" name="think-cell Folie" r:id="rId5" imgW="360" imgH="360" progId="TCLayout.ActiveDocument.1">
                  <p:embed/>
                </p:oleObj>
              </mc:Choice>
              <mc:Fallback>
                <p:oleObj name="think-cell Folie" r:id="rId5" imgW="360" imgH="360" progId="TCLayout.ActiveDocument.1">
                  <p:embed/>
                  <p:pic>
                    <p:nvPicPr>
                      <p:cNvPr id="3" name="Objekt 95" hidden="1">
                        <a:extLst>
                          <a:ext uri="{FF2B5EF4-FFF2-40B4-BE49-F238E27FC236}">
                            <a16:creationId xmlns:a16="http://schemas.microsoft.com/office/drawing/2014/main" id="{4D273C6C-C475-42C8-ABFB-284B2C0B04E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Textfeld 100">
            <a:extLst>
              <a:ext uri="{FF2B5EF4-FFF2-40B4-BE49-F238E27FC236}">
                <a16:creationId xmlns:a16="http://schemas.microsoft.com/office/drawing/2014/main" id="{61AB32D3-B720-4DC5-B705-6C82C84A9711}"/>
              </a:ext>
            </a:extLst>
          </p:cNvPr>
          <p:cNvSpPr txBox="1">
            <a:spLocks noChangeArrowheads="1"/>
          </p:cNvSpPr>
          <p:nvPr userDrawn="1"/>
        </p:nvSpPr>
        <p:spPr bwMode="auto">
          <a:xfrm>
            <a:off x="3619500" y="2106613"/>
            <a:ext cx="5186363"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just" eaLnBrk="1" hangingPunct="1">
              <a:spcBef>
                <a:spcPts val="800"/>
              </a:spcBef>
              <a:defRPr/>
            </a:pPr>
            <a:r>
              <a:rPr lang="en-GB" altLang="fr-FR" sz="900">
                <a:solidFill>
                  <a:srgbClr val="FFFFFF"/>
                </a:solidFill>
              </a:rPr>
              <a:t>                                                             The Sidel Group is formed by the union of two strong brands, 		 Sidel and Gebo Cermex. Together, we are a leading provider of 	                           equipment and services for packaging liquid, food, home and 	                         personal care products in PET, can, glass and other materials.</a:t>
            </a:r>
          </a:p>
          <a:p>
            <a:pPr algn="just" eaLnBrk="1" hangingPunct="1">
              <a:spcBef>
                <a:spcPts val="800"/>
              </a:spcBef>
              <a:defRPr/>
            </a:pPr>
            <a:r>
              <a:rPr lang="en-GB" altLang="fr-FR" sz="900">
                <a:solidFill>
                  <a:srgbClr val="FFFFFF"/>
                </a:solidFill>
              </a:rPr>
              <a:t>                                                  With over 37,000 machines installed in more than 190 countries, we 	                   have nearly 170 years of experience, with a strong focus on  	                advanced systems, line engineering and innovation. Our 5,000+ 	              employees worldwide are passionate about providing complete solutions 	            that fulfil customer needs and boost the </a:t>
            </a:r>
            <a:r>
              <a:rPr lang="en-GB" altLang="fr-FR" sz="900" b="1">
                <a:solidFill>
                  <a:srgbClr val="FFFFFF"/>
                </a:solidFill>
              </a:rPr>
              <a:t>performance</a:t>
            </a:r>
            <a:r>
              <a:rPr lang="en-GB" altLang="fr-FR" sz="900">
                <a:solidFill>
                  <a:srgbClr val="FFFFFF"/>
                </a:solidFill>
              </a:rPr>
              <a:t> of their lines, products	          and businesses. </a:t>
            </a:r>
          </a:p>
          <a:p>
            <a:pPr algn="just" eaLnBrk="1" hangingPunct="1">
              <a:spcBef>
                <a:spcPts val="800"/>
              </a:spcBef>
              <a:defRPr/>
            </a:pPr>
            <a:r>
              <a:rPr lang="en-GB" altLang="fr-FR" sz="900">
                <a:solidFill>
                  <a:srgbClr val="FFFFFF"/>
                </a:solidFill>
              </a:rPr>
              <a:t>	       Delivering this level of performance requires that we continuously </a:t>
            </a:r>
            <a:r>
              <a:rPr lang="en-GB" altLang="fr-FR" sz="900" b="1">
                <a:solidFill>
                  <a:srgbClr val="FFFFFF"/>
                </a:solidFill>
              </a:rPr>
              <a:t>understand</a:t>
            </a:r>
            <a:r>
              <a:rPr lang="en-GB" altLang="fr-FR" sz="900">
                <a:solidFill>
                  <a:srgbClr val="FFFFFF"/>
                </a:solidFill>
              </a:rPr>
              <a:t> 	    our customers’ challenges and commit to meeting their unique goals. We do this	 through dialogue, and by understanding the needs of their markets, production and</a:t>
            </a:r>
            <a:br>
              <a:rPr lang="en-GB" altLang="fr-FR" sz="900">
                <a:solidFill>
                  <a:srgbClr val="FFFFFF"/>
                </a:solidFill>
              </a:rPr>
            </a:br>
            <a:r>
              <a:rPr lang="en-GB" altLang="fr-FR" sz="900">
                <a:solidFill>
                  <a:srgbClr val="FFFFFF"/>
                </a:solidFill>
              </a:rPr>
              <a:t>                           value chains. We complement this by applying our strong technical knowledge and</a:t>
            </a:r>
            <a:br>
              <a:rPr lang="en-GB" altLang="fr-FR" sz="900">
                <a:solidFill>
                  <a:srgbClr val="FFFFFF"/>
                </a:solidFill>
              </a:rPr>
            </a:br>
            <a:r>
              <a:rPr lang="en-GB" altLang="fr-FR" sz="900">
                <a:solidFill>
                  <a:srgbClr val="FFFFFF"/>
                </a:solidFill>
              </a:rPr>
              <a:t>                         smart data analytics to support maximum lifetime productivity to its full potential.</a:t>
            </a:r>
          </a:p>
        </p:txBody>
      </p:sp>
      <p:sp>
        <p:nvSpPr>
          <p:cNvPr id="5" name="Textfeld 110">
            <a:extLst>
              <a:ext uri="{FF2B5EF4-FFF2-40B4-BE49-F238E27FC236}">
                <a16:creationId xmlns:a16="http://schemas.microsoft.com/office/drawing/2014/main" id="{10DA50E8-C7BC-433D-A6BF-6F60B112302E}"/>
              </a:ext>
            </a:extLst>
          </p:cNvPr>
          <p:cNvSpPr txBox="1">
            <a:spLocks noChangeArrowheads="1"/>
          </p:cNvSpPr>
          <p:nvPr userDrawn="1"/>
        </p:nvSpPr>
        <p:spPr bwMode="auto">
          <a:xfrm>
            <a:off x="3619500" y="4548188"/>
            <a:ext cx="5186363"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spcBef>
                <a:spcPts val="800"/>
              </a:spcBef>
              <a:defRPr/>
            </a:pPr>
            <a:r>
              <a:rPr lang="en-GB" altLang="fr-FR" sz="1000" b="1">
                <a:solidFill>
                  <a:srgbClr val="FFFFFF"/>
                </a:solidFill>
              </a:rPr>
              <a:t>                </a:t>
            </a:r>
            <a:r>
              <a:rPr lang="en-GB" altLang="fr-FR" sz="900">
                <a:solidFill>
                  <a:srgbClr val="FFFFFF"/>
                </a:solidFill>
              </a:rPr>
              <a:t>We call it </a:t>
            </a:r>
            <a:r>
              <a:rPr lang="en-GB" altLang="fr-FR" sz="1000" b="1">
                <a:solidFill>
                  <a:srgbClr val="FFFFFF"/>
                </a:solidFill>
              </a:rPr>
              <a:t>Performance through Understanding.</a:t>
            </a:r>
            <a:endParaRPr lang="en-GB" altLang="fr-FR" b="1">
              <a:solidFill>
                <a:srgbClr val="FFFFFF"/>
              </a:solidFill>
            </a:endParaRPr>
          </a:p>
        </p:txBody>
      </p:sp>
      <p:sp>
        <p:nvSpPr>
          <p:cNvPr id="6" name="Slide Number Placeholder 4">
            <a:extLst>
              <a:ext uri="{FF2B5EF4-FFF2-40B4-BE49-F238E27FC236}">
                <a16:creationId xmlns:a16="http://schemas.microsoft.com/office/drawing/2014/main" id="{98C12912-820C-4F4F-BEA8-F8FDF7C6A82B}"/>
              </a:ext>
            </a:extLst>
          </p:cNvPr>
          <p:cNvSpPr txBox="1">
            <a:spLocks/>
          </p:cNvSpPr>
          <p:nvPr userDrawn="1"/>
        </p:nvSpPr>
        <p:spPr>
          <a:xfrm>
            <a:off x="657225" y="6551613"/>
            <a:ext cx="5445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b="1" dirty="0">
                <a:solidFill>
                  <a:srgbClr val="E64B00"/>
                </a:solidFill>
              </a:rPr>
              <a:t>sidel.com</a:t>
            </a:r>
          </a:p>
        </p:txBody>
      </p:sp>
    </p:spTree>
    <p:extLst>
      <p:ext uri="{BB962C8B-B14F-4D97-AF65-F5344CB8AC3E}">
        <p14:creationId xmlns:p14="http://schemas.microsoft.com/office/powerpoint/2010/main" val="5503519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1_Title and Sub-title">
    <p:spTree>
      <p:nvGrpSpPr>
        <p:cNvPr id="1" name=""/>
        <p:cNvGrpSpPr/>
        <p:nvPr/>
      </p:nvGrpSpPr>
      <p:grpSpPr>
        <a:xfrm>
          <a:off x="0" y="0"/>
          <a:ext cx="0" cy="0"/>
          <a:chOff x="0" y="0"/>
          <a:chExt cx="0" cy="0"/>
        </a:xfrm>
      </p:grpSpPr>
      <p:graphicFrame>
        <p:nvGraphicFramePr>
          <p:cNvPr id="4" name="Objekt 84" hidden="1">
            <a:extLst>
              <a:ext uri="{FF2B5EF4-FFF2-40B4-BE49-F238E27FC236}">
                <a16:creationId xmlns:a16="http://schemas.microsoft.com/office/drawing/2014/main" id="{48704EED-52D7-483F-A682-D0920044116F}"/>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4600" name="think-cell Folie" r:id="rId4" imgW="360" imgH="360" progId="TCLayout.ActiveDocument.1">
                  <p:embed/>
                </p:oleObj>
              </mc:Choice>
              <mc:Fallback>
                <p:oleObj name="think-cell Folie" r:id="rId4" imgW="360" imgH="360" progId="TCLayout.ActiveDocument.1">
                  <p:embed/>
                  <p:pic>
                    <p:nvPicPr>
                      <p:cNvPr id="4" name="Objekt 84" hidden="1">
                        <a:extLst>
                          <a:ext uri="{FF2B5EF4-FFF2-40B4-BE49-F238E27FC236}">
                            <a16:creationId xmlns:a16="http://schemas.microsoft.com/office/drawing/2014/main" id="{48704EED-52D7-483F-A682-D0920044116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Footer Placeholder 3">
            <a:extLst>
              <a:ext uri="{FF2B5EF4-FFF2-40B4-BE49-F238E27FC236}">
                <a16:creationId xmlns:a16="http://schemas.microsoft.com/office/drawing/2014/main" id="{3C771F7E-2490-4E30-BFEE-C46CA516DED6}"/>
              </a:ext>
            </a:extLst>
          </p:cNvPr>
          <p:cNvSpPr txBox="1">
            <a:spLocks/>
          </p:cNvSpPr>
          <p:nvPr/>
        </p:nvSpPr>
        <p:spPr>
          <a:xfrm>
            <a:off x="1377950" y="6472238"/>
            <a:ext cx="23733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err="1">
                <a:solidFill>
                  <a:srgbClr val="7F7F7F"/>
                </a:solidFill>
              </a:rPr>
              <a:t>Sidel</a:t>
            </a:r>
            <a:r>
              <a:rPr lang="en-GB" dirty="0">
                <a:solidFill>
                  <a:srgbClr val="7F7F7F"/>
                </a:solidFill>
              </a:rPr>
              <a:t> Services: Line Improvement, </a:t>
            </a:r>
            <a:fld id="{AF6A7A01-F0BB-4441-BAB9-3E7CB064C4A1}" type="datetime4">
              <a:rPr lang="en-GB" smtClean="0">
                <a:solidFill>
                  <a:srgbClr val="7F7F7F"/>
                </a:solidFill>
              </a:rPr>
              <a:pPr eaLnBrk="1" fontAlgn="auto" hangingPunct="1">
                <a:spcBef>
                  <a:spcPts val="0"/>
                </a:spcBef>
                <a:spcAft>
                  <a:spcPts val="0"/>
                </a:spcAft>
                <a:defRPr/>
              </a:pPr>
              <a:t>26 June 2019</a:t>
            </a:fld>
            <a:endParaRPr lang="en-GB" dirty="0">
              <a:solidFill>
                <a:srgbClr val="7F7F7F"/>
              </a:solidFill>
            </a:endParaRPr>
          </a:p>
        </p:txBody>
      </p:sp>
      <p:sp>
        <p:nvSpPr>
          <p:cNvPr id="6" name="Slide Number Placeholder 4">
            <a:extLst>
              <a:ext uri="{FF2B5EF4-FFF2-40B4-BE49-F238E27FC236}">
                <a16:creationId xmlns:a16="http://schemas.microsoft.com/office/drawing/2014/main" id="{21963516-7834-4B15-A3B2-1CD7AC2CE8FE}"/>
              </a:ext>
            </a:extLst>
          </p:cNvPr>
          <p:cNvSpPr txBox="1">
            <a:spLocks/>
          </p:cNvSpPr>
          <p:nvPr/>
        </p:nvSpPr>
        <p:spPr>
          <a:xfrm>
            <a:off x="647700" y="6472238"/>
            <a:ext cx="4429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Page </a:t>
            </a:r>
            <a:fld id="{40C9DE48-EFAC-4355-8D44-F38A47CE3C1F}" type="slidenum">
              <a:rPr lang="en-GB" smtClean="0">
                <a:solidFill>
                  <a:srgbClr val="7F7F7F"/>
                </a:solidFill>
              </a:rPr>
              <a:pPr eaLnBrk="1" fontAlgn="auto" hangingPunct="1">
                <a:spcBef>
                  <a:spcPts val="0"/>
                </a:spcBef>
                <a:spcAft>
                  <a:spcPts val="0"/>
                </a:spcAft>
                <a:defRPr/>
              </a:pPr>
              <a:t>‹#›</a:t>
            </a:fld>
            <a:endParaRPr lang="en-GB" dirty="0">
              <a:solidFill>
                <a:srgbClr val="7F7F7F"/>
              </a:solidFill>
            </a:endParaRPr>
          </a:p>
        </p:txBody>
      </p:sp>
      <p:grpSp>
        <p:nvGrpSpPr>
          <p:cNvPr id="7" name="Group 7">
            <a:extLst>
              <a:ext uri="{FF2B5EF4-FFF2-40B4-BE49-F238E27FC236}">
                <a16:creationId xmlns:a16="http://schemas.microsoft.com/office/drawing/2014/main" id="{9C6B3849-CB19-4810-AADE-A14757B12109}"/>
              </a:ext>
            </a:extLst>
          </p:cNvPr>
          <p:cNvGrpSpPr>
            <a:grpSpLocks/>
          </p:cNvGrpSpPr>
          <p:nvPr/>
        </p:nvGrpSpPr>
        <p:grpSpPr bwMode="auto">
          <a:xfrm>
            <a:off x="7723188" y="6499225"/>
            <a:ext cx="920750" cy="252413"/>
            <a:chOff x="1005" y="1644"/>
            <a:chExt cx="3749" cy="1030"/>
          </a:xfrm>
        </p:grpSpPr>
        <p:sp>
          <p:nvSpPr>
            <p:cNvPr id="8" name="Freeform 8">
              <a:extLst>
                <a:ext uri="{FF2B5EF4-FFF2-40B4-BE49-F238E27FC236}">
                  <a16:creationId xmlns:a16="http://schemas.microsoft.com/office/drawing/2014/main" id="{1D217B92-63CB-46C9-9B85-84BF03D4C9F2}"/>
                </a:ext>
              </a:extLst>
            </p:cNvPr>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16">
              <a:extLst>
                <a:ext uri="{FF2B5EF4-FFF2-40B4-BE49-F238E27FC236}">
                  <a16:creationId xmlns:a16="http://schemas.microsoft.com/office/drawing/2014/main" id="{92A88D7E-6700-4C58-88EE-D301A85357E5}"/>
                </a:ext>
              </a:extLst>
            </p:cNvPr>
            <p:cNvSpPr>
              <a:spLocks noEditPoints="1"/>
            </p:cNvSpPr>
            <p:nvPr userDrawn="1"/>
          </p:nvSpPr>
          <p:spPr bwMode="auto">
            <a:xfrm>
              <a:off x="1005" y="1644"/>
              <a:ext cx="1183" cy="1014"/>
            </a:xfrm>
            <a:custGeom>
              <a:avLst/>
              <a:gdLst>
                <a:gd name="T0" fmla="*/ 146956 w 501"/>
                <a:gd name="T1" fmla="*/ 129026 h 429"/>
                <a:gd name="T2" fmla="*/ 138649 w 501"/>
                <a:gd name="T3" fmla="*/ 118267 h 429"/>
                <a:gd name="T4" fmla="*/ 135577 w 501"/>
                <a:gd name="T5" fmla="*/ 114211 h 429"/>
                <a:gd name="T6" fmla="*/ 117884 w 501"/>
                <a:gd name="T7" fmla="*/ 105865 h 429"/>
                <a:gd name="T8" fmla="*/ 94975 w 501"/>
                <a:gd name="T9" fmla="*/ 129026 h 429"/>
                <a:gd name="T10" fmla="*/ 117884 w 501"/>
                <a:gd name="T11" fmla="*/ 151686 h 429"/>
                <a:gd name="T12" fmla="*/ 135577 w 501"/>
                <a:gd name="T13" fmla="*/ 143485 h 429"/>
                <a:gd name="T14" fmla="*/ 138649 w 501"/>
                <a:gd name="T15" fmla="*/ 139367 h 429"/>
                <a:gd name="T16" fmla="*/ 146956 w 501"/>
                <a:gd name="T17" fmla="*/ 129026 h 429"/>
                <a:gd name="T18" fmla="*/ 66366 w 501"/>
                <a:gd name="T19" fmla="*/ 128501 h 429"/>
                <a:gd name="T20" fmla="*/ 117884 w 501"/>
                <a:gd name="T21" fmla="*/ 77371 h 429"/>
                <a:gd name="T22" fmla="*/ 157237 w 501"/>
                <a:gd name="T23" fmla="*/ 95541 h 429"/>
                <a:gd name="T24" fmla="*/ 157528 w 501"/>
                <a:gd name="T25" fmla="*/ 96410 h 429"/>
                <a:gd name="T26" fmla="*/ 158420 w 501"/>
                <a:gd name="T27" fmla="*/ 96042 h 429"/>
                <a:gd name="T28" fmla="*/ 102246 w 501"/>
                <a:gd name="T29" fmla="*/ 0 h 429"/>
                <a:gd name="T30" fmla="*/ 0 w 501"/>
                <a:gd name="T31" fmla="*/ 176845 h 429"/>
                <a:gd name="T32" fmla="*/ 99821 w 501"/>
                <a:gd name="T33" fmla="*/ 176845 h 429"/>
                <a:gd name="T34" fmla="*/ 100350 w 501"/>
                <a:gd name="T35" fmla="*/ 176476 h 429"/>
                <a:gd name="T36" fmla="*/ 90002 w 501"/>
                <a:gd name="T37" fmla="*/ 171983 h 429"/>
                <a:gd name="T38" fmla="*/ 66366 w 501"/>
                <a:gd name="T39" fmla="*/ 128501 h 429"/>
                <a:gd name="T40" fmla="*/ 202975 w 501"/>
                <a:gd name="T41" fmla="*/ 175944 h 429"/>
                <a:gd name="T42" fmla="*/ 192404 w 501"/>
                <a:gd name="T43" fmla="*/ 173134 h 429"/>
                <a:gd name="T44" fmla="*/ 165663 w 501"/>
                <a:gd name="T45" fmla="*/ 151162 h 429"/>
                <a:gd name="T46" fmla="*/ 155471 w 501"/>
                <a:gd name="T47" fmla="*/ 164088 h 429"/>
                <a:gd name="T48" fmla="*/ 136253 w 501"/>
                <a:gd name="T49" fmla="*/ 176476 h 429"/>
                <a:gd name="T50" fmla="*/ 136253 w 501"/>
                <a:gd name="T51" fmla="*/ 176845 h 429"/>
                <a:gd name="T52" fmla="*/ 205027 w 501"/>
                <a:gd name="T53" fmla="*/ 176845 h 429"/>
                <a:gd name="T54" fmla="*/ 205027 w 501"/>
                <a:gd name="T55" fmla="*/ 176476 h 429"/>
                <a:gd name="T56" fmla="*/ 202975 w 501"/>
                <a:gd name="T57" fmla="*/ 175944 h 4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7">
              <a:extLst>
                <a:ext uri="{FF2B5EF4-FFF2-40B4-BE49-F238E27FC236}">
                  <a16:creationId xmlns:a16="http://schemas.microsoft.com/office/drawing/2014/main" id="{3763BD11-036F-4534-B914-C4A35B2C8DFB}"/>
                </a:ext>
              </a:extLst>
            </p:cNvPr>
            <p:cNvSpPr>
              <a:spLocks noEditPoints="1"/>
            </p:cNvSpPr>
            <p:nvPr userDrawn="1"/>
          </p:nvSpPr>
          <p:spPr bwMode="auto">
            <a:xfrm>
              <a:off x="2540" y="1904"/>
              <a:ext cx="2214" cy="770"/>
            </a:xfrm>
            <a:custGeom>
              <a:avLst/>
              <a:gdLst>
                <a:gd name="T0" fmla="*/ 70352 w 937"/>
                <a:gd name="T1" fmla="*/ 55712 h 326"/>
                <a:gd name="T2" fmla="*/ 32040 w 937"/>
                <a:gd name="T3" fmla="*/ 36476 h 326"/>
                <a:gd name="T4" fmla="*/ 51343 w 937"/>
                <a:gd name="T5" fmla="*/ 21690 h 326"/>
                <a:gd name="T6" fmla="*/ 76372 w 937"/>
                <a:gd name="T7" fmla="*/ 40954 h 326"/>
                <a:gd name="T8" fmla="*/ 104086 w 937"/>
                <a:gd name="T9" fmla="*/ 40954 h 326"/>
                <a:gd name="T10" fmla="*/ 52581 w 937"/>
                <a:gd name="T11" fmla="*/ 0 h 326"/>
                <a:gd name="T12" fmla="*/ 4867 w 937"/>
                <a:gd name="T13" fmla="*/ 38528 h 326"/>
                <a:gd name="T14" fmla="*/ 42794 w 937"/>
                <a:gd name="T15" fmla="*/ 74981 h 326"/>
                <a:gd name="T16" fmla="*/ 80949 w 937"/>
                <a:gd name="T17" fmla="*/ 96023 h 326"/>
                <a:gd name="T18" fmla="*/ 55832 w 937"/>
                <a:gd name="T19" fmla="*/ 111952 h 326"/>
                <a:gd name="T20" fmla="*/ 27464 w 937"/>
                <a:gd name="T21" fmla="*/ 88208 h 326"/>
                <a:gd name="T22" fmla="*/ 369 w 937"/>
                <a:gd name="T23" fmla="*/ 88208 h 326"/>
                <a:gd name="T24" fmla="*/ 55166 w 937"/>
                <a:gd name="T25" fmla="*/ 133708 h 326"/>
                <a:gd name="T26" fmla="*/ 108044 w 937"/>
                <a:gd name="T27" fmla="*/ 92688 h 326"/>
                <a:gd name="T28" fmla="*/ 70352 w 937"/>
                <a:gd name="T29" fmla="*/ 55712 h 326"/>
                <a:gd name="T30" fmla="*/ 222430 w 937"/>
                <a:gd name="T31" fmla="*/ 49703 h 326"/>
                <a:gd name="T32" fmla="*/ 222430 w 937"/>
                <a:gd name="T33" fmla="*/ 49703 h 326"/>
                <a:gd name="T34" fmla="*/ 194598 w 937"/>
                <a:gd name="T35" fmla="*/ 35576 h 326"/>
                <a:gd name="T36" fmla="*/ 153860 w 937"/>
                <a:gd name="T37" fmla="*/ 83661 h 326"/>
                <a:gd name="T38" fmla="*/ 195257 w 937"/>
                <a:gd name="T39" fmla="*/ 133364 h 326"/>
                <a:gd name="T40" fmla="*/ 223314 w 937"/>
                <a:gd name="T41" fmla="*/ 118946 h 326"/>
                <a:gd name="T42" fmla="*/ 223621 w 937"/>
                <a:gd name="T43" fmla="*/ 118946 h 326"/>
                <a:gd name="T44" fmla="*/ 223621 w 937"/>
                <a:gd name="T45" fmla="*/ 130780 h 326"/>
                <a:gd name="T46" fmla="*/ 247996 w 937"/>
                <a:gd name="T47" fmla="*/ 130780 h 326"/>
                <a:gd name="T48" fmla="*/ 247996 w 937"/>
                <a:gd name="T49" fmla="*/ 3293 h 326"/>
                <a:gd name="T50" fmla="*/ 222430 w 937"/>
                <a:gd name="T51" fmla="*/ 3293 h 326"/>
                <a:gd name="T52" fmla="*/ 222430 w 937"/>
                <a:gd name="T53" fmla="*/ 49703 h 326"/>
                <a:gd name="T54" fmla="*/ 201521 w 937"/>
                <a:gd name="T55" fmla="*/ 114099 h 326"/>
                <a:gd name="T56" fmla="*/ 179268 w 937"/>
                <a:gd name="T57" fmla="*/ 84530 h 326"/>
                <a:gd name="T58" fmla="*/ 201521 w 937"/>
                <a:gd name="T59" fmla="*/ 55053 h 326"/>
                <a:gd name="T60" fmla="*/ 223314 w 937"/>
                <a:gd name="T61" fmla="*/ 84029 h 326"/>
                <a:gd name="T62" fmla="*/ 201521 w 937"/>
                <a:gd name="T63" fmla="*/ 114099 h 326"/>
                <a:gd name="T64" fmla="*/ 304698 w 937"/>
                <a:gd name="T65" fmla="*/ 35576 h 326"/>
                <a:gd name="T66" fmla="*/ 257403 w 937"/>
                <a:gd name="T67" fmla="*/ 84530 h 326"/>
                <a:gd name="T68" fmla="*/ 304698 w 937"/>
                <a:gd name="T69" fmla="*/ 133364 h 326"/>
                <a:gd name="T70" fmla="*/ 347877 w 937"/>
                <a:gd name="T71" fmla="*/ 102122 h 326"/>
                <a:gd name="T72" fmla="*/ 325607 w 937"/>
                <a:gd name="T73" fmla="*/ 102122 h 326"/>
                <a:gd name="T74" fmla="*/ 305598 w 937"/>
                <a:gd name="T75" fmla="*/ 114099 h 326"/>
                <a:gd name="T76" fmla="*/ 282473 w 937"/>
                <a:gd name="T77" fmla="*/ 90633 h 326"/>
                <a:gd name="T78" fmla="*/ 349486 w 937"/>
                <a:gd name="T79" fmla="*/ 90633 h 326"/>
                <a:gd name="T80" fmla="*/ 304698 w 937"/>
                <a:gd name="T81" fmla="*/ 35576 h 326"/>
                <a:gd name="T82" fmla="*/ 282473 w 937"/>
                <a:gd name="T83" fmla="*/ 74702 h 326"/>
                <a:gd name="T84" fmla="*/ 303895 w 937"/>
                <a:gd name="T85" fmla="*/ 55053 h 326"/>
                <a:gd name="T86" fmla="*/ 324088 w 937"/>
                <a:gd name="T87" fmla="*/ 74702 h 326"/>
                <a:gd name="T88" fmla="*/ 282473 w 937"/>
                <a:gd name="T89" fmla="*/ 74702 h 326"/>
                <a:gd name="T90" fmla="*/ 359866 w 937"/>
                <a:gd name="T91" fmla="*/ 130780 h 326"/>
                <a:gd name="T92" fmla="*/ 385274 w 937"/>
                <a:gd name="T93" fmla="*/ 130780 h 326"/>
                <a:gd name="T94" fmla="*/ 385274 w 937"/>
                <a:gd name="T95" fmla="*/ 3293 h 326"/>
                <a:gd name="T96" fmla="*/ 359866 w 937"/>
                <a:gd name="T97" fmla="*/ 3293 h 326"/>
                <a:gd name="T98" fmla="*/ 359866 w 937"/>
                <a:gd name="T99" fmla="*/ 130780 h 326"/>
                <a:gd name="T100" fmla="*/ 117609 w 937"/>
                <a:gd name="T101" fmla="*/ 130780 h 326"/>
                <a:gd name="T102" fmla="*/ 143038 w 937"/>
                <a:gd name="T103" fmla="*/ 130780 h 326"/>
                <a:gd name="T104" fmla="*/ 143038 w 937"/>
                <a:gd name="T105" fmla="*/ 38214 h 326"/>
                <a:gd name="T106" fmla="*/ 117609 w 937"/>
                <a:gd name="T107" fmla="*/ 38214 h 326"/>
                <a:gd name="T108" fmla="*/ 117609 w 937"/>
                <a:gd name="T109" fmla="*/ 130780 h 326"/>
                <a:gd name="T110" fmla="*/ 117609 w 937"/>
                <a:gd name="T111" fmla="*/ 24127 h 326"/>
                <a:gd name="T112" fmla="*/ 143038 w 937"/>
                <a:gd name="T113" fmla="*/ 24127 h 326"/>
                <a:gd name="T114" fmla="*/ 143038 w 937"/>
                <a:gd name="T115" fmla="*/ 3293 h 326"/>
                <a:gd name="T116" fmla="*/ 117609 w 937"/>
                <a:gd name="T117" fmla="*/ 3293 h 326"/>
                <a:gd name="T118" fmla="*/ 117609 w 937"/>
                <a:gd name="T119" fmla="*/ 24127 h 3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12" name="Straight Connector 11">
            <a:extLst>
              <a:ext uri="{FF2B5EF4-FFF2-40B4-BE49-F238E27FC236}">
                <a16:creationId xmlns:a16="http://schemas.microsoft.com/office/drawing/2014/main" id="{13A1EC13-EE16-4407-B4EF-554B89E85401}"/>
              </a:ext>
            </a:extLst>
          </p:cNvPr>
          <p:cNvCxnSpPr/>
          <p:nvPr userDrawn="1"/>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8000" y="334800"/>
            <a:ext cx="7992000" cy="936000"/>
          </a:xfrm>
        </p:spPr>
        <p:txBody>
          <a:bodyPr/>
          <a:lstStyle>
            <a:lvl1pPr>
              <a:defRPr/>
            </a:lvl1pPr>
          </a:lstStyle>
          <a:p>
            <a:r>
              <a:rPr lang="en-US"/>
              <a:t>Click to edit Master title style</a:t>
            </a:r>
            <a:endParaRPr lang="en-GB" dirty="0"/>
          </a:p>
        </p:txBody>
      </p:sp>
      <p:sp>
        <p:nvSpPr>
          <p:cNvPr id="9" name="Text Placeholder 8"/>
          <p:cNvSpPr>
            <a:spLocks noGrp="1"/>
          </p:cNvSpPr>
          <p:nvPr>
            <p:ph type="body" sz="quarter" idx="10"/>
          </p:nvPr>
        </p:nvSpPr>
        <p:spPr>
          <a:xfrm>
            <a:off x="648000" y="1025525"/>
            <a:ext cx="7997825" cy="307777"/>
          </a:xfrm>
        </p:spPr>
        <p:txBody>
          <a:bodyPr>
            <a:spAutoFit/>
          </a:bodyPr>
          <a:lstStyle/>
          <a:p>
            <a:pPr lvl="0"/>
            <a:r>
              <a:rPr lang="en-GB"/>
              <a:t>Click to edit Master text styles</a:t>
            </a:r>
            <a:endParaRPr lang="en-GB" dirty="0"/>
          </a:p>
        </p:txBody>
      </p:sp>
    </p:spTree>
    <p:extLst>
      <p:ext uri="{BB962C8B-B14F-4D97-AF65-F5344CB8AC3E}">
        <p14:creationId xmlns:p14="http://schemas.microsoft.com/office/powerpoint/2010/main" val="3674509241"/>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graphicFrame>
        <p:nvGraphicFramePr>
          <p:cNvPr id="3" name="Objekt 82" hidden="1">
            <a:extLst>
              <a:ext uri="{FF2B5EF4-FFF2-40B4-BE49-F238E27FC236}">
                <a16:creationId xmlns:a16="http://schemas.microsoft.com/office/drawing/2014/main" id="{A92EE19B-D156-4648-9083-1F2106C13D33}"/>
              </a:ext>
            </a:extLst>
          </p:cNvPr>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5624" name="think-cell Folie" r:id="rId4" imgW="360" imgH="360" progId="TCLayout.ActiveDocument.1">
                  <p:embed/>
                </p:oleObj>
              </mc:Choice>
              <mc:Fallback>
                <p:oleObj name="think-cell Folie" r:id="rId4" imgW="360" imgH="360" progId="TCLayout.ActiveDocument.1">
                  <p:embed/>
                  <p:pic>
                    <p:nvPicPr>
                      <p:cNvPr id="3" name="Objekt 82" hidden="1">
                        <a:extLst>
                          <a:ext uri="{FF2B5EF4-FFF2-40B4-BE49-F238E27FC236}">
                            <a16:creationId xmlns:a16="http://schemas.microsoft.com/office/drawing/2014/main" id="{A92EE19B-D156-4648-9083-1F2106C13D3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4" name="Titel 83"/>
          <p:cNvSpPr>
            <a:spLocks noGrp="1"/>
          </p:cNvSpPr>
          <p:nvPr>
            <p:ph type="title"/>
          </p:nvPr>
        </p:nvSpPr>
        <p:spPr>
          <a:xfrm>
            <a:off x="647700" y="334800"/>
            <a:ext cx="7993063" cy="461665"/>
          </a:xfrm>
        </p:spPr>
        <p:txBody>
          <a:bodyPr/>
          <a:lstStyle>
            <a:lvl1pPr>
              <a:defRPr>
                <a:solidFill>
                  <a:schemeClr val="accent4"/>
                </a:solidFill>
              </a:defRPr>
            </a:lvl1pPr>
          </a:lstStyle>
          <a:p>
            <a:r>
              <a:rPr lang="en-US" noProof="1"/>
              <a:t>Click to edit Master title style</a:t>
            </a:r>
            <a:endParaRPr lang="en-GB" dirty="0"/>
          </a:p>
        </p:txBody>
      </p:sp>
    </p:spTree>
    <p:extLst>
      <p:ext uri="{BB962C8B-B14F-4D97-AF65-F5344CB8AC3E}">
        <p14:creationId xmlns:p14="http://schemas.microsoft.com/office/powerpoint/2010/main" val="3378164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und Text">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lvl1pPr>
              <a:defRPr>
                <a:solidFill>
                  <a:schemeClr val="accent4"/>
                </a:solidFill>
              </a:defRPr>
            </a:lvl1pPr>
          </a:lstStyle>
          <a:p>
            <a:r>
              <a:rPr lang="en-US" noProof="1"/>
              <a:t>Click to edit Master title style</a:t>
            </a:r>
            <a:endParaRPr lang="en-GB" dirty="0"/>
          </a:p>
        </p:txBody>
      </p:sp>
      <p:sp>
        <p:nvSpPr>
          <p:cNvPr id="10" name="Inhaltsplatzhalter 9"/>
          <p:cNvSpPr>
            <a:spLocks noGrp="1"/>
          </p:cNvSpPr>
          <p:nvPr>
            <p:ph sz="quarter" idx="11"/>
          </p:nvPr>
        </p:nvSpPr>
        <p:spPr>
          <a:xfrm>
            <a:off x="647700" y="1485901"/>
            <a:ext cx="7993063" cy="4498974"/>
          </a:xfrm>
        </p:spPr>
        <p:txBody>
          <a:bodyPr/>
          <a:lstStyle>
            <a:lvl2pPr>
              <a:buClr>
                <a:schemeClr val="accent4"/>
              </a:buClr>
              <a:defRPr/>
            </a:lvl2pPr>
            <a:lvl3pPr>
              <a:buClr>
                <a:schemeClr val="accent4"/>
              </a:buClr>
              <a:defRPr/>
            </a:lvl3pPr>
            <a:lvl4pPr>
              <a:buClr>
                <a:schemeClr val="accent4"/>
              </a:buClr>
              <a:defRPr/>
            </a:lvl4pPr>
            <a:lvl5pPr>
              <a:buClr>
                <a:schemeClr val="accent4"/>
              </a:buClr>
              <a:defRPr/>
            </a:lvl5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Tree>
    <p:extLst>
      <p:ext uri="{BB962C8B-B14F-4D97-AF65-F5344CB8AC3E}">
        <p14:creationId xmlns:p14="http://schemas.microsoft.com/office/powerpoint/2010/main" val="535553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647701" y="864162"/>
            <a:ext cx="7993064" cy="338554"/>
          </a:xfrm>
        </p:spPr>
        <p:txBody>
          <a:bodyPr>
            <a:noAutofit/>
          </a:bodyPr>
          <a:lstStyle>
            <a:lvl1pPr>
              <a:defRPr sz="2300" b="1"/>
            </a:lvl1pPr>
          </a:lstStyle>
          <a:p>
            <a:pPr lvl="0"/>
            <a:r>
              <a:rPr lang="en-US"/>
              <a:t>Click to edit Master text styles</a:t>
            </a:r>
          </a:p>
        </p:txBody>
      </p:sp>
      <p:sp>
        <p:nvSpPr>
          <p:cNvPr id="9" name="Inhaltsplatzhalter 8"/>
          <p:cNvSpPr>
            <a:spLocks noGrp="1"/>
          </p:cNvSpPr>
          <p:nvPr>
            <p:ph sz="quarter" idx="11"/>
          </p:nvPr>
        </p:nvSpPr>
        <p:spPr>
          <a:xfrm>
            <a:off x="647701" y="1485901"/>
            <a:ext cx="7993064" cy="4498974"/>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Tree>
    <p:extLst>
      <p:ext uri="{BB962C8B-B14F-4D97-AF65-F5344CB8AC3E}">
        <p14:creationId xmlns:p14="http://schemas.microsoft.com/office/powerpoint/2010/main" val="1437522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ext and pictur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5257800" cy="449579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6124575" y="1489076"/>
            <a:ext cx="2516188" cy="4495799"/>
          </a:xfrm>
        </p:spPr>
        <p:txBody>
          <a:bodyPr rtlCol="0">
            <a:noAutofit/>
          </a:bodyPr>
          <a:lstStyle/>
          <a:p>
            <a:pPr lvl="0"/>
            <a:r>
              <a:rPr lang="en-US" noProof="0"/>
              <a:t>Click icon to add picture</a:t>
            </a:r>
            <a:endParaRPr lang="en-GB" noProof="0" dirty="0"/>
          </a:p>
        </p:txBody>
      </p:sp>
    </p:spTree>
    <p:extLst>
      <p:ext uri="{BB962C8B-B14F-4D97-AF65-F5344CB8AC3E}">
        <p14:creationId xmlns:p14="http://schemas.microsoft.com/office/powerpoint/2010/main" val="3296878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Picture and text">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11" name="Bildplatzhalter 10"/>
          <p:cNvSpPr>
            <a:spLocks noGrp="1"/>
          </p:cNvSpPr>
          <p:nvPr>
            <p:ph type="pic" sz="quarter" idx="11"/>
          </p:nvPr>
        </p:nvSpPr>
        <p:spPr>
          <a:xfrm>
            <a:off x="647700" y="1489076"/>
            <a:ext cx="2516188" cy="4495799"/>
          </a:xfrm>
        </p:spPr>
        <p:txBody>
          <a:bodyPr rtlCol="0">
            <a:noAutofit/>
          </a:bodyPr>
          <a:lstStyle/>
          <a:p>
            <a:pPr lvl="0"/>
            <a:r>
              <a:rPr lang="en-US" noProof="0"/>
              <a:t>Click icon to add picture</a:t>
            </a:r>
            <a:endParaRPr lang="en-GB" noProof="0" dirty="0"/>
          </a:p>
        </p:txBody>
      </p:sp>
      <p:sp>
        <p:nvSpPr>
          <p:cNvPr id="4" name="Textplatzhalter 3"/>
          <p:cNvSpPr>
            <a:spLocks noGrp="1"/>
          </p:cNvSpPr>
          <p:nvPr>
            <p:ph type="body" sz="quarter" idx="12"/>
          </p:nvPr>
        </p:nvSpPr>
        <p:spPr>
          <a:xfrm>
            <a:off x="3379788" y="1489075"/>
            <a:ext cx="5260975" cy="4495800"/>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Tree>
    <p:extLst>
      <p:ext uri="{BB962C8B-B14F-4D97-AF65-F5344CB8AC3E}">
        <p14:creationId xmlns:p14="http://schemas.microsoft.com/office/powerpoint/2010/main" val="1891890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Pictur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11" name="Bildplatzhalter 10"/>
          <p:cNvSpPr>
            <a:spLocks noGrp="1"/>
          </p:cNvSpPr>
          <p:nvPr>
            <p:ph type="pic" sz="quarter" idx="11"/>
          </p:nvPr>
        </p:nvSpPr>
        <p:spPr>
          <a:xfrm>
            <a:off x="647699" y="1489076"/>
            <a:ext cx="7993063" cy="4495799"/>
          </a:xfrm>
        </p:spPr>
        <p:txBody>
          <a:bodyPr rtlCol="0">
            <a:noAutofit/>
          </a:bodyPr>
          <a:lstStyle/>
          <a:p>
            <a:pPr lvl="0"/>
            <a:r>
              <a:rPr lang="en-US" noProof="0"/>
              <a:t>Click icon to add picture</a:t>
            </a:r>
            <a:endParaRPr lang="en-GB" noProof="0" dirty="0"/>
          </a:p>
        </p:txBody>
      </p:sp>
    </p:spTree>
    <p:extLst>
      <p:ext uri="{BB962C8B-B14F-4D97-AF65-F5344CB8AC3E}">
        <p14:creationId xmlns:p14="http://schemas.microsoft.com/office/powerpoint/2010/main" val="4052778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Full size picture">
    <p:spTree>
      <p:nvGrpSpPr>
        <p:cNvPr id="1" name=""/>
        <p:cNvGrpSpPr/>
        <p:nvPr/>
      </p:nvGrpSpPr>
      <p:grpSpPr>
        <a:xfrm>
          <a:off x="0" y="0"/>
          <a:ext cx="0" cy="0"/>
          <a:chOff x="0" y="0"/>
          <a:chExt cx="0" cy="0"/>
        </a:xfrm>
      </p:grpSpPr>
      <p:sp>
        <p:nvSpPr>
          <p:cNvPr id="11" name="Bildplatzhalter 10"/>
          <p:cNvSpPr>
            <a:spLocks noGrp="1"/>
          </p:cNvSpPr>
          <p:nvPr>
            <p:ph type="pic" sz="quarter" idx="11"/>
          </p:nvPr>
        </p:nvSpPr>
        <p:spPr>
          <a:xfrm>
            <a:off x="647699" y="334800"/>
            <a:ext cx="7993063" cy="5650075"/>
          </a:xfrm>
        </p:spPr>
        <p:txBody>
          <a:bodyPr rtlCol="0">
            <a:noAutofit/>
          </a:bodyPr>
          <a:lstStyle/>
          <a:p>
            <a:pPr lvl="0"/>
            <a:r>
              <a:rPr lang="en-US" noProof="0"/>
              <a:t>Click icon to add picture</a:t>
            </a:r>
            <a:endParaRPr lang="en-GB" noProof="0" dirty="0"/>
          </a:p>
        </p:txBody>
      </p:sp>
    </p:spTree>
    <p:extLst>
      <p:ext uri="{BB962C8B-B14F-4D97-AF65-F5344CB8AC3E}">
        <p14:creationId xmlns:p14="http://schemas.microsoft.com/office/powerpoint/2010/main" val="2979033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 pictures V right">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5257800" cy="449579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6124575" y="1489076"/>
            <a:ext cx="2516188" cy="2139949"/>
          </a:xfrm>
        </p:spPr>
        <p:txBody>
          <a:bodyPr rtlCol="0">
            <a:noAutofit/>
          </a:bodyPr>
          <a:lstStyle/>
          <a:p>
            <a:pPr lvl="0"/>
            <a:r>
              <a:rPr lang="en-US" noProof="0"/>
              <a:t>Click icon to add picture</a:t>
            </a:r>
            <a:endParaRPr lang="en-GB" noProof="0" dirty="0"/>
          </a:p>
        </p:txBody>
      </p:sp>
      <p:sp>
        <p:nvSpPr>
          <p:cNvPr id="4" name="Bildplatzhalter 3"/>
          <p:cNvSpPr>
            <a:spLocks noGrp="1"/>
          </p:cNvSpPr>
          <p:nvPr>
            <p:ph type="pic" sz="quarter" idx="12"/>
          </p:nvPr>
        </p:nvSpPr>
        <p:spPr>
          <a:xfrm>
            <a:off x="6124575" y="3844925"/>
            <a:ext cx="2516188" cy="213995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Tree>
    <p:extLst>
      <p:ext uri="{BB962C8B-B14F-4D97-AF65-F5344CB8AC3E}">
        <p14:creationId xmlns:p14="http://schemas.microsoft.com/office/powerpoint/2010/main" val="2165259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3.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vmlDrawing" Target="../drawings/vmlDrawing1.v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28"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074" name="Objekt 84" hidden="1">
            <a:extLst>
              <a:ext uri="{FF2B5EF4-FFF2-40B4-BE49-F238E27FC236}">
                <a16:creationId xmlns:a16="http://schemas.microsoft.com/office/drawing/2014/main" id="{B8A9B5B2-5923-4D69-AB90-2ABF7B3567C2}"/>
              </a:ext>
            </a:extLst>
          </p:cNvPr>
          <p:cNvGraphicFramePr>
            <a:graphicFrameLocks noChangeAspect="1"/>
          </p:cNvGraphicFramePr>
          <p:nvPr>
            <p:custDataLst>
              <p:tags r:id="rId26"/>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9480" name="think-cell Folie" r:id="rId27" imgW="360" imgH="360" progId="TCLayout.ActiveDocument.1">
                  <p:embed/>
                </p:oleObj>
              </mc:Choice>
              <mc:Fallback>
                <p:oleObj name="think-cell Folie" r:id="rId27" imgW="360" imgH="360" progId="TCLayout.ActiveDocument.1">
                  <p:embed/>
                  <p:pic>
                    <p:nvPicPr>
                      <p:cNvPr id="3074" name="Objekt 84" hidden="1">
                        <a:extLst>
                          <a:ext uri="{FF2B5EF4-FFF2-40B4-BE49-F238E27FC236}">
                            <a16:creationId xmlns:a16="http://schemas.microsoft.com/office/drawing/2014/main" id="{B8A9B5B2-5923-4D69-AB90-2ABF7B3567C2}"/>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5" name="Titelplatzhalter 1">
            <a:extLst>
              <a:ext uri="{FF2B5EF4-FFF2-40B4-BE49-F238E27FC236}">
                <a16:creationId xmlns:a16="http://schemas.microsoft.com/office/drawing/2014/main" id="{0220E04D-68E9-4630-A6AC-59890C31C4E6}"/>
              </a:ext>
            </a:extLst>
          </p:cNvPr>
          <p:cNvSpPr>
            <a:spLocks noGrp="1"/>
          </p:cNvSpPr>
          <p:nvPr>
            <p:ph type="title"/>
          </p:nvPr>
        </p:nvSpPr>
        <p:spPr bwMode="auto">
          <a:xfrm>
            <a:off x="647700" y="334963"/>
            <a:ext cx="79946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altLang="fr-FR" noProof="1"/>
              <a:t>Titelmasterformat durch Klicken bearbeiten</a:t>
            </a:r>
            <a:endParaRPr lang="en-GB" altLang="fr-FR"/>
          </a:p>
        </p:txBody>
      </p:sp>
      <p:sp>
        <p:nvSpPr>
          <p:cNvPr id="3076" name="Textplatzhalter 2">
            <a:extLst>
              <a:ext uri="{FF2B5EF4-FFF2-40B4-BE49-F238E27FC236}">
                <a16:creationId xmlns:a16="http://schemas.microsoft.com/office/drawing/2014/main" id="{ACE36F5B-6D5D-465C-BE53-91F27D8F557F}"/>
              </a:ext>
            </a:extLst>
          </p:cNvPr>
          <p:cNvSpPr>
            <a:spLocks noGrp="1"/>
          </p:cNvSpPr>
          <p:nvPr>
            <p:ph type="body" idx="1"/>
          </p:nvPr>
        </p:nvSpPr>
        <p:spPr bwMode="auto">
          <a:xfrm>
            <a:off x="647700" y="1485900"/>
            <a:ext cx="7993063" cy="449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fr-FR" noProof="1"/>
              <a:t>Click to edit text style</a:t>
            </a:r>
          </a:p>
          <a:p>
            <a:pPr lvl="1"/>
            <a:r>
              <a:rPr lang="en-GB" altLang="fr-FR"/>
              <a:t>Second level</a:t>
            </a:r>
          </a:p>
          <a:p>
            <a:pPr lvl="2"/>
            <a:r>
              <a:rPr lang="en-GB" altLang="fr-FR"/>
              <a:t>Third level</a:t>
            </a:r>
          </a:p>
          <a:p>
            <a:pPr lvl="3"/>
            <a:r>
              <a:rPr lang="en-GB" altLang="fr-FR"/>
              <a:t>Forth level</a:t>
            </a:r>
          </a:p>
          <a:p>
            <a:pPr lvl="4"/>
            <a:r>
              <a:rPr lang="en-GB" altLang="fr-FR"/>
              <a:t>Fifth level</a:t>
            </a:r>
          </a:p>
        </p:txBody>
      </p:sp>
      <p:sp>
        <p:nvSpPr>
          <p:cNvPr id="86" name="Footer Placeholder 3">
            <a:extLst>
              <a:ext uri="{FF2B5EF4-FFF2-40B4-BE49-F238E27FC236}">
                <a16:creationId xmlns:a16="http://schemas.microsoft.com/office/drawing/2014/main" id="{49171E63-CC51-4789-BEE3-958295FA299D}"/>
              </a:ext>
            </a:extLst>
          </p:cNvPr>
          <p:cNvSpPr txBox="1">
            <a:spLocks/>
          </p:cNvSpPr>
          <p:nvPr/>
        </p:nvSpPr>
        <p:spPr>
          <a:xfrm>
            <a:off x="1377950" y="6472238"/>
            <a:ext cx="11414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Title, </a:t>
            </a:r>
            <a:fld id="{AF6A7A01-F0BB-4441-BAB9-3E7CB064C4A1}" type="datetime4">
              <a:rPr lang="en-GB" smtClean="0">
                <a:solidFill>
                  <a:srgbClr val="7F7F7F"/>
                </a:solidFill>
              </a:rPr>
              <a:pPr eaLnBrk="1" fontAlgn="auto" hangingPunct="1">
                <a:spcBef>
                  <a:spcPts val="0"/>
                </a:spcBef>
                <a:spcAft>
                  <a:spcPts val="0"/>
                </a:spcAft>
                <a:defRPr/>
              </a:pPr>
              <a:t>26 June 2019</a:t>
            </a:fld>
            <a:endParaRPr lang="en-GB" dirty="0">
              <a:solidFill>
                <a:srgbClr val="7F7F7F"/>
              </a:solidFill>
            </a:endParaRPr>
          </a:p>
        </p:txBody>
      </p:sp>
      <p:sp>
        <p:nvSpPr>
          <p:cNvPr id="87" name="Slide Number Placeholder 4">
            <a:extLst>
              <a:ext uri="{FF2B5EF4-FFF2-40B4-BE49-F238E27FC236}">
                <a16:creationId xmlns:a16="http://schemas.microsoft.com/office/drawing/2014/main" id="{DCBF4421-BC20-4B06-8993-F5D78731DFBF}"/>
              </a:ext>
            </a:extLst>
          </p:cNvPr>
          <p:cNvSpPr txBox="1">
            <a:spLocks/>
          </p:cNvSpPr>
          <p:nvPr/>
        </p:nvSpPr>
        <p:spPr>
          <a:xfrm>
            <a:off x="647700" y="6472238"/>
            <a:ext cx="4429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Page </a:t>
            </a:r>
            <a:fld id="{F9DF0F4F-4826-4E5C-95BF-C558D9228153}" type="slidenum">
              <a:rPr lang="en-GB" smtClean="0">
                <a:solidFill>
                  <a:srgbClr val="7F7F7F"/>
                </a:solidFill>
              </a:rPr>
              <a:pPr eaLnBrk="1" fontAlgn="auto" hangingPunct="1">
                <a:spcBef>
                  <a:spcPts val="0"/>
                </a:spcBef>
                <a:spcAft>
                  <a:spcPts val="0"/>
                </a:spcAft>
                <a:defRPr/>
              </a:pPr>
              <a:t>‹#›</a:t>
            </a:fld>
            <a:endParaRPr lang="en-GB" dirty="0">
              <a:solidFill>
                <a:srgbClr val="7F7F7F"/>
              </a:solidFill>
            </a:endParaRPr>
          </a:p>
        </p:txBody>
      </p:sp>
      <p:grpSp>
        <p:nvGrpSpPr>
          <p:cNvPr id="3079" name="Group 7">
            <a:extLst>
              <a:ext uri="{FF2B5EF4-FFF2-40B4-BE49-F238E27FC236}">
                <a16:creationId xmlns:a16="http://schemas.microsoft.com/office/drawing/2014/main" id="{E1E3A287-ED78-4D1E-A18A-0BE8D3F1EBB9}"/>
              </a:ext>
            </a:extLst>
          </p:cNvPr>
          <p:cNvGrpSpPr>
            <a:grpSpLocks/>
          </p:cNvGrpSpPr>
          <p:nvPr/>
        </p:nvGrpSpPr>
        <p:grpSpPr bwMode="auto">
          <a:xfrm>
            <a:off x="7723188" y="6499225"/>
            <a:ext cx="920750" cy="252413"/>
            <a:chOff x="1005" y="1644"/>
            <a:chExt cx="3749" cy="1030"/>
          </a:xfrm>
        </p:grpSpPr>
        <p:sp>
          <p:nvSpPr>
            <p:cNvPr id="3082" name="Freeform 8">
              <a:extLst>
                <a:ext uri="{FF2B5EF4-FFF2-40B4-BE49-F238E27FC236}">
                  <a16:creationId xmlns:a16="http://schemas.microsoft.com/office/drawing/2014/main" id="{0407AA08-BE11-49DC-A916-452F9D8F6383}"/>
                </a:ext>
              </a:extLst>
            </p:cNvPr>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3" name="Freeform 9">
              <a:extLst>
                <a:ext uri="{FF2B5EF4-FFF2-40B4-BE49-F238E27FC236}">
                  <a16:creationId xmlns:a16="http://schemas.microsoft.com/office/drawing/2014/main" id="{27694F50-8847-46CC-AF63-73280E80F2CF}"/>
                </a:ext>
              </a:extLst>
            </p:cNvPr>
            <p:cNvSpPr>
              <a:spLocks noEditPoints="1"/>
            </p:cNvSpPr>
            <p:nvPr userDrawn="1"/>
          </p:nvSpPr>
          <p:spPr bwMode="auto">
            <a:xfrm>
              <a:off x="1005" y="1644"/>
              <a:ext cx="1183" cy="1014"/>
            </a:xfrm>
            <a:custGeom>
              <a:avLst/>
              <a:gdLst>
                <a:gd name="T0" fmla="*/ 1934767 w 501"/>
                <a:gd name="T1" fmla="*/ 1703806 h 429"/>
                <a:gd name="T2" fmla="*/ 1825400 w 501"/>
                <a:gd name="T3" fmla="*/ 1561728 h 429"/>
                <a:gd name="T4" fmla="*/ 1784956 w 501"/>
                <a:gd name="T5" fmla="*/ 1508168 h 429"/>
                <a:gd name="T6" fmla="*/ 1552016 w 501"/>
                <a:gd name="T7" fmla="*/ 1397956 h 429"/>
                <a:gd name="T8" fmla="*/ 1250403 w 501"/>
                <a:gd name="T9" fmla="*/ 1703806 h 429"/>
                <a:gd name="T10" fmla="*/ 1552016 w 501"/>
                <a:gd name="T11" fmla="*/ 2003033 h 429"/>
                <a:gd name="T12" fmla="*/ 1784956 w 501"/>
                <a:gd name="T13" fmla="*/ 1894733 h 429"/>
                <a:gd name="T14" fmla="*/ 1825400 w 501"/>
                <a:gd name="T15" fmla="*/ 1840358 h 429"/>
                <a:gd name="T16" fmla="*/ 1934767 w 501"/>
                <a:gd name="T17" fmla="*/ 1703806 h 429"/>
                <a:gd name="T18" fmla="*/ 873751 w 501"/>
                <a:gd name="T19" fmla="*/ 1696871 h 429"/>
                <a:gd name="T20" fmla="*/ 1552016 w 501"/>
                <a:gd name="T21" fmla="*/ 1021694 h 429"/>
                <a:gd name="T22" fmla="*/ 2070120 w 501"/>
                <a:gd name="T23" fmla="*/ 1261629 h 429"/>
                <a:gd name="T24" fmla="*/ 2073950 w 501"/>
                <a:gd name="T25" fmla="*/ 1273104 h 429"/>
                <a:gd name="T26" fmla="*/ 2085697 w 501"/>
                <a:gd name="T27" fmla="*/ 1268242 h 429"/>
                <a:gd name="T28" fmla="*/ 1346131 w 501"/>
                <a:gd name="T29" fmla="*/ 0 h 429"/>
                <a:gd name="T30" fmla="*/ 0 w 501"/>
                <a:gd name="T31" fmla="*/ 2335256 h 429"/>
                <a:gd name="T32" fmla="*/ 1314204 w 501"/>
                <a:gd name="T33" fmla="*/ 2335256 h 429"/>
                <a:gd name="T34" fmla="*/ 1321168 w 501"/>
                <a:gd name="T35" fmla="*/ 2330385 h 429"/>
                <a:gd name="T36" fmla="*/ 1184934 w 501"/>
                <a:gd name="T37" fmla="*/ 2271053 h 429"/>
                <a:gd name="T38" fmla="*/ 873751 w 501"/>
                <a:gd name="T39" fmla="*/ 1696871 h 429"/>
                <a:gd name="T40" fmla="*/ 2672288 w 501"/>
                <a:gd name="T41" fmla="*/ 2323362 h 429"/>
                <a:gd name="T42" fmla="*/ 2533115 w 501"/>
                <a:gd name="T43" fmla="*/ 2286253 h 429"/>
                <a:gd name="T44" fmla="*/ 2181053 w 501"/>
                <a:gd name="T45" fmla="*/ 1996110 h 429"/>
                <a:gd name="T46" fmla="*/ 2046871 w 501"/>
                <a:gd name="T47" fmla="*/ 2166797 h 429"/>
                <a:gd name="T48" fmla="*/ 1793853 w 501"/>
                <a:gd name="T49" fmla="*/ 2330385 h 429"/>
                <a:gd name="T50" fmla="*/ 1793853 w 501"/>
                <a:gd name="T51" fmla="*/ 2335256 h 429"/>
                <a:gd name="T52" fmla="*/ 2699308 w 501"/>
                <a:gd name="T53" fmla="*/ 2335256 h 429"/>
                <a:gd name="T54" fmla="*/ 2699308 w 501"/>
                <a:gd name="T55" fmla="*/ 2330385 h 429"/>
                <a:gd name="T56" fmla="*/ 2672288 w 501"/>
                <a:gd name="T57" fmla="*/ 2323362 h 4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4" name="Freeform 10">
              <a:extLst>
                <a:ext uri="{FF2B5EF4-FFF2-40B4-BE49-F238E27FC236}">
                  <a16:creationId xmlns:a16="http://schemas.microsoft.com/office/drawing/2014/main" id="{949AC342-91C7-45CA-A7BE-8C03F49B8DF4}"/>
                </a:ext>
              </a:extLst>
            </p:cNvPr>
            <p:cNvSpPr>
              <a:spLocks noEditPoints="1"/>
            </p:cNvSpPr>
            <p:nvPr userDrawn="1"/>
          </p:nvSpPr>
          <p:spPr bwMode="auto">
            <a:xfrm>
              <a:off x="2540" y="1904"/>
              <a:ext cx="2214" cy="770"/>
            </a:xfrm>
            <a:custGeom>
              <a:avLst/>
              <a:gdLst>
                <a:gd name="T0" fmla="*/ 928091 w 937"/>
                <a:gd name="T1" fmla="*/ 734124 h 326"/>
                <a:gd name="T2" fmla="*/ 422676 w 937"/>
                <a:gd name="T3" fmla="*/ 480648 h 326"/>
                <a:gd name="T4" fmla="*/ 677321 w 937"/>
                <a:gd name="T5" fmla="*/ 285812 h 326"/>
                <a:gd name="T6" fmla="*/ 1007505 w 937"/>
                <a:gd name="T7" fmla="*/ 539654 h 326"/>
                <a:gd name="T8" fmla="*/ 1373115 w 937"/>
                <a:gd name="T9" fmla="*/ 539654 h 326"/>
                <a:gd name="T10" fmla="*/ 693655 w 937"/>
                <a:gd name="T11" fmla="*/ 0 h 326"/>
                <a:gd name="T12" fmla="*/ 64206 w 937"/>
                <a:gd name="T13" fmla="*/ 507687 h 326"/>
                <a:gd name="T14" fmla="*/ 564542 w 937"/>
                <a:gd name="T15" fmla="*/ 988028 h 326"/>
                <a:gd name="T16" fmla="*/ 1067888 w 937"/>
                <a:gd name="T17" fmla="*/ 1265304 h 326"/>
                <a:gd name="T18" fmla="*/ 736541 w 937"/>
                <a:gd name="T19" fmla="*/ 1475204 h 326"/>
                <a:gd name="T20" fmla="*/ 362309 w 937"/>
                <a:gd name="T21" fmla="*/ 1162324 h 326"/>
                <a:gd name="T22" fmla="*/ 4867 w 937"/>
                <a:gd name="T23" fmla="*/ 1162324 h 326"/>
                <a:gd name="T24" fmla="*/ 727759 w 937"/>
                <a:gd name="T25" fmla="*/ 1761880 h 326"/>
                <a:gd name="T26" fmla="*/ 1425329 w 937"/>
                <a:gd name="T27" fmla="*/ 1221359 h 326"/>
                <a:gd name="T28" fmla="*/ 928091 w 937"/>
                <a:gd name="T29" fmla="*/ 734124 h 326"/>
                <a:gd name="T30" fmla="*/ 2934320 w 937"/>
                <a:gd name="T31" fmla="*/ 654942 h 326"/>
                <a:gd name="T32" fmla="*/ 2934320 w 937"/>
                <a:gd name="T33" fmla="*/ 654942 h 326"/>
                <a:gd name="T34" fmla="*/ 2567158 w 937"/>
                <a:gd name="T35" fmla="*/ 468786 h 326"/>
                <a:gd name="T36" fmla="*/ 2029739 w 937"/>
                <a:gd name="T37" fmla="*/ 1102406 h 326"/>
                <a:gd name="T38" fmla="*/ 2575851 w 937"/>
                <a:gd name="T39" fmla="*/ 1757350 h 326"/>
                <a:gd name="T40" fmla="*/ 2945983 w 937"/>
                <a:gd name="T41" fmla="*/ 1567361 h 326"/>
                <a:gd name="T42" fmla="*/ 2950031 w 937"/>
                <a:gd name="T43" fmla="*/ 1567361 h 326"/>
                <a:gd name="T44" fmla="*/ 2950031 w 937"/>
                <a:gd name="T45" fmla="*/ 1723303 h 326"/>
                <a:gd name="T46" fmla="*/ 3271590 w 937"/>
                <a:gd name="T47" fmla="*/ 1723303 h 326"/>
                <a:gd name="T48" fmla="*/ 3271590 w 937"/>
                <a:gd name="T49" fmla="*/ 43392 h 326"/>
                <a:gd name="T50" fmla="*/ 2934320 w 937"/>
                <a:gd name="T51" fmla="*/ 43392 h 326"/>
                <a:gd name="T52" fmla="*/ 2934320 w 937"/>
                <a:gd name="T53" fmla="*/ 654942 h 326"/>
                <a:gd name="T54" fmla="*/ 2658487 w 937"/>
                <a:gd name="T55" fmla="*/ 1503493 h 326"/>
                <a:gd name="T56" fmla="*/ 2364921 w 937"/>
                <a:gd name="T57" fmla="*/ 1113859 h 326"/>
                <a:gd name="T58" fmla="*/ 2658487 w 937"/>
                <a:gd name="T59" fmla="*/ 725437 h 326"/>
                <a:gd name="T60" fmla="*/ 2945983 w 937"/>
                <a:gd name="T61" fmla="*/ 1107255 h 326"/>
                <a:gd name="T62" fmla="*/ 2658487 w 937"/>
                <a:gd name="T63" fmla="*/ 1503493 h 326"/>
                <a:gd name="T64" fmla="*/ 4019608 w 937"/>
                <a:gd name="T65" fmla="*/ 468786 h 326"/>
                <a:gd name="T66" fmla="*/ 3395685 w 937"/>
                <a:gd name="T67" fmla="*/ 1113859 h 326"/>
                <a:gd name="T68" fmla="*/ 4019608 w 937"/>
                <a:gd name="T69" fmla="*/ 1757350 h 326"/>
                <a:gd name="T70" fmla="*/ 4589232 w 937"/>
                <a:gd name="T71" fmla="*/ 1345667 h 326"/>
                <a:gd name="T72" fmla="*/ 4295444 w 937"/>
                <a:gd name="T73" fmla="*/ 1345667 h 326"/>
                <a:gd name="T74" fmla="*/ 4031479 w 937"/>
                <a:gd name="T75" fmla="*/ 1503493 h 326"/>
                <a:gd name="T76" fmla="*/ 3726412 w 937"/>
                <a:gd name="T77" fmla="*/ 1194279 h 326"/>
                <a:gd name="T78" fmla="*/ 4610458 w 937"/>
                <a:gd name="T79" fmla="*/ 1194279 h 326"/>
                <a:gd name="T80" fmla="*/ 4019608 w 937"/>
                <a:gd name="T81" fmla="*/ 468786 h 326"/>
                <a:gd name="T82" fmla="*/ 3726412 w 937"/>
                <a:gd name="T83" fmla="*/ 984353 h 326"/>
                <a:gd name="T84" fmla="*/ 4009013 w 937"/>
                <a:gd name="T85" fmla="*/ 725437 h 326"/>
                <a:gd name="T86" fmla="*/ 4275404 w 937"/>
                <a:gd name="T87" fmla="*/ 984353 h 326"/>
                <a:gd name="T88" fmla="*/ 3726412 w 937"/>
                <a:gd name="T89" fmla="*/ 984353 h 326"/>
                <a:gd name="T90" fmla="*/ 4747390 w 937"/>
                <a:gd name="T91" fmla="*/ 1723303 h 326"/>
                <a:gd name="T92" fmla="*/ 5082576 w 937"/>
                <a:gd name="T93" fmla="*/ 1723303 h 326"/>
                <a:gd name="T94" fmla="*/ 5082576 w 937"/>
                <a:gd name="T95" fmla="*/ 43392 h 326"/>
                <a:gd name="T96" fmla="*/ 4747390 w 937"/>
                <a:gd name="T97" fmla="*/ 43392 h 326"/>
                <a:gd name="T98" fmla="*/ 4747390 w 937"/>
                <a:gd name="T99" fmla="*/ 1723303 h 326"/>
                <a:gd name="T100" fmla="*/ 1551513 w 937"/>
                <a:gd name="T101" fmla="*/ 1723303 h 326"/>
                <a:gd name="T102" fmla="*/ 1886973 w 937"/>
                <a:gd name="T103" fmla="*/ 1723303 h 326"/>
                <a:gd name="T104" fmla="*/ 1886973 w 937"/>
                <a:gd name="T105" fmla="*/ 503549 h 326"/>
                <a:gd name="T106" fmla="*/ 1551513 w 937"/>
                <a:gd name="T107" fmla="*/ 503549 h 326"/>
                <a:gd name="T108" fmla="*/ 1551513 w 937"/>
                <a:gd name="T109" fmla="*/ 1723303 h 326"/>
                <a:gd name="T110" fmla="*/ 1551513 w 937"/>
                <a:gd name="T111" fmla="*/ 317923 h 326"/>
                <a:gd name="T112" fmla="*/ 1886973 w 937"/>
                <a:gd name="T113" fmla="*/ 317923 h 326"/>
                <a:gd name="T114" fmla="*/ 1886973 w 937"/>
                <a:gd name="T115" fmla="*/ 43392 h 326"/>
                <a:gd name="T116" fmla="*/ 1551513 w 937"/>
                <a:gd name="T117" fmla="*/ 43392 h 326"/>
                <a:gd name="T118" fmla="*/ 1551513 w 937"/>
                <a:gd name="T119" fmla="*/ 317923 h 3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49" name="Straight Connector 48">
            <a:extLst>
              <a:ext uri="{FF2B5EF4-FFF2-40B4-BE49-F238E27FC236}">
                <a16:creationId xmlns:a16="http://schemas.microsoft.com/office/drawing/2014/main" id="{5F24772F-1776-41B6-B35F-9D0063217E83}"/>
              </a:ext>
            </a:extLst>
          </p:cNvPr>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MSIPCMeacc453f8016a752e84f3237" descr="{&quot;HashCode&quot;:-1488328267,&quot;Placement&quot;:&quot;Footer&quot;,&quot;Top&quot;:521.6203,&quot;Left&quot;:333.911743,&quot;SlideWidth&quot;:720,&quot;SlideHeight&quot;:540}">
            <a:extLst>
              <a:ext uri="{FF2B5EF4-FFF2-40B4-BE49-F238E27FC236}">
                <a16:creationId xmlns:a16="http://schemas.microsoft.com/office/drawing/2014/main" id="{8E76287A-ED61-43B7-94AF-3887CCAA1EA9}"/>
              </a:ext>
            </a:extLst>
          </p:cNvPr>
          <p:cNvSpPr txBox="1"/>
          <p:nvPr userDrawn="1"/>
        </p:nvSpPr>
        <p:spPr>
          <a:xfrm>
            <a:off x="4240679" y="6624578"/>
            <a:ext cx="662642" cy="233422"/>
          </a:xfrm>
          <a:prstGeom prst="rect">
            <a:avLst/>
          </a:prstGeom>
          <a:noFill/>
        </p:spPr>
        <p:txBody>
          <a:bodyPr vert="horz" wrap="square" lIns="0" tIns="0" rIns="0" bIns="0" rtlCol="0" anchor="ctr" anchorCtr="1">
            <a:spAutoFit/>
          </a:bodyPr>
          <a:lstStyle/>
          <a:p>
            <a:pPr algn="ctr">
              <a:spcBef>
                <a:spcPts val="0"/>
              </a:spcBef>
              <a:spcAft>
                <a:spcPts val="0"/>
              </a:spcAft>
            </a:pPr>
            <a:r>
              <a:rPr lang="en-US" sz="900">
                <a:solidFill>
                  <a:srgbClr val="7F7F7F"/>
                </a:solidFill>
                <a:latin typeface="Arial" panose="020B0604020202020204" pitchFamily="34" charset="0"/>
              </a:rPr>
              <a:t>General</a:t>
            </a:r>
            <a:endParaRPr lang="en-US" sz="900" dirty="0" err="1">
              <a:solidFill>
                <a:srgbClr val="7F7F7F"/>
              </a:solidFill>
              <a:latin typeface="Arial" panose="020B0604020202020204" pitchFamily="34" charset="0"/>
            </a:endParaRPr>
          </a:p>
        </p:txBody>
      </p:sp>
    </p:spTree>
    <p:custDataLst>
      <p:tags r:id="rId25"/>
    </p:custDataLst>
    <p:extLst>
      <p:ext uri="{BB962C8B-B14F-4D97-AF65-F5344CB8AC3E}">
        <p14:creationId xmlns:p14="http://schemas.microsoft.com/office/powerpoint/2010/main" val="1874300505"/>
      </p:ext>
    </p:extLst>
  </p:cSld>
  <p:clrMap bg1="dk1" tx1="lt1" bg2="dk2"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 id="2147483707" r:id="rId16"/>
    <p:sldLayoutId id="2147483708" r:id="rId17"/>
    <p:sldLayoutId id="2147483709" r:id="rId18"/>
    <p:sldLayoutId id="2147483710" r:id="rId19"/>
    <p:sldLayoutId id="2147483711" r:id="rId20"/>
    <p:sldLayoutId id="2147483712" r:id="rId21"/>
    <p:sldLayoutId id="2147483713" r:id="rId22"/>
  </p:sldLayoutIdLst>
  <p:hf sldNum="0" hdr="0" dt="0"/>
  <p:txStyles>
    <p:titleStyle>
      <a:lvl1pPr algn="l" rtl="0" eaLnBrk="0" fontAlgn="base" hangingPunct="0">
        <a:spcBef>
          <a:spcPct val="0"/>
        </a:spcBef>
        <a:spcAft>
          <a:spcPct val="0"/>
        </a:spcAft>
        <a:defRPr sz="3000" b="1" kern="1200">
          <a:solidFill>
            <a:srgbClr val="E64B00"/>
          </a:solidFill>
          <a:latin typeface="+mj-lt"/>
          <a:ea typeface="+mj-ea"/>
          <a:cs typeface="+mj-cs"/>
        </a:defRPr>
      </a:lvl1pPr>
      <a:lvl2pPr algn="l" rtl="0" eaLnBrk="0" fontAlgn="base" hangingPunct="0">
        <a:spcBef>
          <a:spcPct val="0"/>
        </a:spcBef>
        <a:spcAft>
          <a:spcPct val="0"/>
        </a:spcAft>
        <a:defRPr sz="3000" b="1">
          <a:solidFill>
            <a:srgbClr val="E64B00"/>
          </a:solidFill>
          <a:latin typeface="Arial" panose="020B0604020202020204" pitchFamily="34" charset="0"/>
        </a:defRPr>
      </a:lvl2pPr>
      <a:lvl3pPr algn="l" rtl="0" eaLnBrk="0" fontAlgn="base" hangingPunct="0">
        <a:spcBef>
          <a:spcPct val="0"/>
        </a:spcBef>
        <a:spcAft>
          <a:spcPct val="0"/>
        </a:spcAft>
        <a:defRPr sz="3000" b="1">
          <a:solidFill>
            <a:srgbClr val="E64B00"/>
          </a:solidFill>
          <a:latin typeface="Arial" panose="020B0604020202020204" pitchFamily="34" charset="0"/>
        </a:defRPr>
      </a:lvl3pPr>
      <a:lvl4pPr algn="l" rtl="0" eaLnBrk="0" fontAlgn="base" hangingPunct="0">
        <a:spcBef>
          <a:spcPct val="0"/>
        </a:spcBef>
        <a:spcAft>
          <a:spcPct val="0"/>
        </a:spcAft>
        <a:defRPr sz="3000" b="1">
          <a:solidFill>
            <a:srgbClr val="E64B00"/>
          </a:solidFill>
          <a:latin typeface="Arial" panose="020B0604020202020204" pitchFamily="34" charset="0"/>
        </a:defRPr>
      </a:lvl4pPr>
      <a:lvl5pPr algn="l" rtl="0" eaLnBrk="0" fontAlgn="base" hangingPunct="0">
        <a:spcBef>
          <a:spcPct val="0"/>
        </a:spcBef>
        <a:spcAft>
          <a:spcPct val="0"/>
        </a:spcAft>
        <a:defRPr sz="3000" b="1">
          <a:solidFill>
            <a:srgbClr val="E64B00"/>
          </a:solidFill>
          <a:latin typeface="Arial" panose="020B0604020202020204" pitchFamily="34" charset="0"/>
        </a:defRPr>
      </a:lvl5pPr>
      <a:lvl6pPr marL="457200" algn="l" rtl="0" fontAlgn="base">
        <a:spcBef>
          <a:spcPct val="0"/>
        </a:spcBef>
        <a:spcAft>
          <a:spcPct val="0"/>
        </a:spcAft>
        <a:defRPr sz="3000" b="1">
          <a:solidFill>
            <a:srgbClr val="E64B00"/>
          </a:solidFill>
          <a:latin typeface="Arial" panose="020B0604020202020204" pitchFamily="34" charset="0"/>
        </a:defRPr>
      </a:lvl6pPr>
      <a:lvl7pPr marL="914400" algn="l" rtl="0" fontAlgn="base">
        <a:spcBef>
          <a:spcPct val="0"/>
        </a:spcBef>
        <a:spcAft>
          <a:spcPct val="0"/>
        </a:spcAft>
        <a:defRPr sz="3000" b="1">
          <a:solidFill>
            <a:srgbClr val="E64B00"/>
          </a:solidFill>
          <a:latin typeface="Arial" panose="020B0604020202020204" pitchFamily="34" charset="0"/>
        </a:defRPr>
      </a:lvl7pPr>
      <a:lvl8pPr marL="1371600" algn="l" rtl="0" fontAlgn="base">
        <a:spcBef>
          <a:spcPct val="0"/>
        </a:spcBef>
        <a:spcAft>
          <a:spcPct val="0"/>
        </a:spcAft>
        <a:defRPr sz="3000" b="1">
          <a:solidFill>
            <a:srgbClr val="E64B00"/>
          </a:solidFill>
          <a:latin typeface="Arial" panose="020B0604020202020204" pitchFamily="34" charset="0"/>
        </a:defRPr>
      </a:lvl8pPr>
      <a:lvl9pPr marL="1828800" algn="l" rtl="0" fontAlgn="base">
        <a:spcBef>
          <a:spcPct val="0"/>
        </a:spcBef>
        <a:spcAft>
          <a:spcPct val="0"/>
        </a:spcAft>
        <a:defRPr sz="3000" b="1">
          <a:solidFill>
            <a:srgbClr val="E64B00"/>
          </a:solidFill>
          <a:latin typeface="Arial" panose="020B0604020202020204" pitchFamily="34" charset="0"/>
        </a:defRPr>
      </a:lvl9pPr>
    </p:titleStyle>
    <p:bodyStyle>
      <a:lvl1pPr algn="l" rtl="0" eaLnBrk="0" fontAlgn="base" hangingPunct="0">
        <a:spcBef>
          <a:spcPts val="400"/>
        </a:spcBef>
        <a:spcAft>
          <a:spcPct val="0"/>
        </a:spcAft>
        <a:buClr>
          <a:srgbClr val="E64B00"/>
        </a:buClr>
        <a:buFont typeface="Wingdings" panose="05000000000000000000" pitchFamily="2" charset="2"/>
        <a:defRPr kern="1200">
          <a:solidFill>
            <a:schemeClr val="tx1"/>
          </a:solidFill>
          <a:latin typeface="+mn-lt"/>
          <a:ea typeface="+mn-ea"/>
          <a:cs typeface="+mn-cs"/>
        </a:defRPr>
      </a:lvl1pPr>
      <a:lvl2pPr marL="177800" indent="-177800" algn="l" rtl="0" eaLnBrk="0" fontAlgn="base" hangingPunct="0">
        <a:spcBef>
          <a:spcPts val="400"/>
        </a:spcBef>
        <a:spcAft>
          <a:spcPct val="0"/>
        </a:spcAft>
        <a:buClr>
          <a:srgbClr val="E64B00"/>
        </a:buClr>
        <a:buFont typeface="Wingdings" panose="05000000000000000000" pitchFamily="2" charset="2"/>
        <a:buChar char="§"/>
        <a:defRPr sz="1600" kern="1200">
          <a:solidFill>
            <a:schemeClr val="tx1"/>
          </a:solidFill>
          <a:latin typeface="+mn-lt"/>
          <a:ea typeface="+mn-ea"/>
          <a:cs typeface="+mn-cs"/>
        </a:defRPr>
      </a:lvl2pPr>
      <a:lvl3pPr marL="357188" indent="-179388"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3pPr>
      <a:lvl4pPr marL="534988" indent="-177800"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4pPr>
      <a:lvl5pPr marL="714375" indent="-179388"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2">
            <a:extLst>
              <a:ext uri="{FF2B5EF4-FFF2-40B4-BE49-F238E27FC236}">
                <a16:creationId xmlns:a16="http://schemas.microsoft.com/office/drawing/2014/main" id="{DDF07B9C-6857-4720-9580-6D46B016E08D}"/>
              </a:ext>
            </a:extLst>
          </p:cNvPr>
          <p:cNvGrpSpPr>
            <a:grpSpLocks/>
          </p:cNvGrpSpPr>
          <p:nvPr/>
        </p:nvGrpSpPr>
        <p:grpSpPr bwMode="auto">
          <a:xfrm>
            <a:off x="651885" y="1680780"/>
            <a:ext cx="7997390" cy="4226243"/>
            <a:chOff x="650875" y="1906363"/>
            <a:chExt cx="7991475" cy="4042393"/>
          </a:xfrm>
        </p:grpSpPr>
        <p:sp>
          <p:nvSpPr>
            <p:cNvPr id="14" name="Rechteck 3">
              <a:extLst>
                <a:ext uri="{FF2B5EF4-FFF2-40B4-BE49-F238E27FC236}">
                  <a16:creationId xmlns:a16="http://schemas.microsoft.com/office/drawing/2014/main" id="{17ED6647-1D43-4F26-9208-B8F20993AD05}"/>
                </a:ext>
              </a:extLst>
            </p:cNvPr>
            <p:cNvSpPr/>
            <p:nvPr/>
          </p:nvSpPr>
          <p:spPr>
            <a:xfrm>
              <a:off x="650875" y="1906363"/>
              <a:ext cx="3889375" cy="389143"/>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1822" tIns="67881" rIns="101822" bIns="67881" anchor="ctr"/>
            <a:lstStyle/>
            <a:p>
              <a:pPr marL="0" marR="0" lvl="0" indent="0" algn="l" defTabSz="862049" rtl="0" eaLnBrk="1" fontAlgn="auto" latinLnBrk="0" hangingPunct="1">
                <a:lnSpc>
                  <a:spcPct val="100000"/>
                </a:lnSpc>
                <a:spcBef>
                  <a:spcPts val="283"/>
                </a:spcBef>
                <a:spcAft>
                  <a:spcPts val="0"/>
                </a:spcAft>
                <a:buClr>
                  <a:srgbClr val="FF6600"/>
                </a:buClr>
                <a:buSzTx/>
                <a:buFontTx/>
                <a:buNone/>
                <a:tabLst/>
                <a:defRPr/>
              </a:pPr>
              <a:r>
                <a:rPr kumimoji="0" lang="de-DE" sz="1400" b="1" i="0" u="none" strike="noStrike" cap="none" normalizeH="0" baseline="0" noProof="0">
                  <a:ln>
                    <a:noFill/>
                  </a:ln>
                  <a:solidFill>
                    <a:srgbClr val="FFFFFF"/>
                  </a:solidFill>
                  <a:uLnTx/>
                  <a:uFillTx/>
                  <a:latin typeface="Arial"/>
                  <a:ea typeface="MS PGothic" pitchFamily="34" charset="-128"/>
                  <a:cs typeface="+mn-cs"/>
                </a:rPr>
                <a:t>NUTZEN UND VORTEILE</a:t>
              </a:r>
            </a:p>
          </p:txBody>
        </p:sp>
        <p:sp>
          <p:nvSpPr>
            <p:cNvPr id="17" name="Rechteck 4">
              <a:extLst>
                <a:ext uri="{FF2B5EF4-FFF2-40B4-BE49-F238E27FC236}">
                  <a16:creationId xmlns:a16="http://schemas.microsoft.com/office/drawing/2014/main" id="{047B57BA-8F50-4693-9A54-489E8CA646E6}"/>
                </a:ext>
              </a:extLst>
            </p:cNvPr>
            <p:cNvSpPr>
              <a:spLocks/>
            </p:cNvSpPr>
            <p:nvPr/>
          </p:nvSpPr>
          <p:spPr>
            <a:xfrm>
              <a:off x="650875" y="2295507"/>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1822" tIns="67881" rIns="101822" bIns="67881"/>
            <a:lstStyle/>
            <a:p>
              <a:pPr marL="323268" marR="0" lvl="0" indent="-323268" algn="l" defTabSz="862049" rtl="0" eaLnBrk="0" fontAlgn="base" latinLnBrk="0" hangingPunct="0">
                <a:lnSpc>
                  <a:spcPct val="100000"/>
                </a:lnSpc>
                <a:spcBef>
                  <a:spcPct val="20000"/>
                </a:spcBef>
                <a:spcAft>
                  <a:spcPct val="0"/>
                </a:spcAft>
                <a:buClr>
                  <a:srgbClr val="E64B00"/>
                </a:buClr>
                <a:buSzTx/>
                <a:buFont typeface="Wingdings" charset="2"/>
                <a:buChar char="§"/>
                <a:tabLst/>
                <a:defRPr/>
              </a:pPr>
              <a:endParaRPr kumimoji="0" lang="en-US" altLang="fr-FR" sz="1131" b="0" i="0" u="none" strike="noStrike" kern="1200" cap="none" spc="0" normalizeH="0" baseline="0" noProof="0" dirty="0">
                <a:ln>
                  <a:noFill/>
                </a:ln>
                <a:solidFill>
                  <a:srgbClr val="000000"/>
                </a:solidFill>
                <a:effectLst/>
                <a:uLnTx/>
                <a:uFillTx/>
                <a:latin typeface="Arial"/>
                <a:ea typeface="+mn-ea"/>
                <a:cs typeface="+mn-cs"/>
              </a:endParaRPr>
            </a:p>
          </p:txBody>
        </p:sp>
        <p:sp>
          <p:nvSpPr>
            <p:cNvPr id="18" name="Rechteck 11">
              <a:extLst>
                <a:ext uri="{FF2B5EF4-FFF2-40B4-BE49-F238E27FC236}">
                  <a16:creationId xmlns:a16="http://schemas.microsoft.com/office/drawing/2014/main" id="{3EE4DACF-5B69-4CE5-82ED-68284FFEC58A}"/>
                </a:ext>
              </a:extLst>
            </p:cNvPr>
            <p:cNvSpPr/>
            <p:nvPr/>
          </p:nvSpPr>
          <p:spPr>
            <a:xfrm>
              <a:off x="4752975" y="1906524"/>
              <a:ext cx="3889375" cy="388983"/>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1822" tIns="67881" rIns="101822" bIns="67881" anchor="ctr"/>
            <a:lstStyle/>
            <a:p>
              <a:pPr marL="179593" marR="0" lvl="0" indent="-179593" algn="l" defTabSz="862049" rtl="0" eaLnBrk="1" fontAlgn="base" latinLnBrk="0" hangingPunct="1">
                <a:lnSpc>
                  <a:spcPct val="100000"/>
                </a:lnSpc>
                <a:spcBef>
                  <a:spcPts val="283"/>
                </a:spcBef>
                <a:spcAft>
                  <a:spcPts val="0"/>
                </a:spcAft>
                <a:buClr>
                  <a:srgbClr val="E64B00"/>
                </a:buClr>
                <a:buSzTx/>
                <a:buFontTx/>
                <a:buNone/>
                <a:tabLst/>
                <a:defRPr/>
              </a:pPr>
              <a:r>
                <a:rPr kumimoji="0" lang="de-DE" sz="1400" b="1" i="0" u="none" strike="noStrike" cap="none" normalizeH="0" baseline="0" noProof="1">
                  <a:ln>
                    <a:noFill/>
                  </a:ln>
                  <a:solidFill>
                    <a:srgbClr val="FFFFFF"/>
                  </a:solidFill>
                  <a:uLnTx/>
                  <a:uFillTx/>
                  <a:latin typeface="Arial" charset="0"/>
                  <a:ea typeface="+mn-ea"/>
                  <a:cs typeface="Arial" charset="0"/>
                </a:rPr>
                <a:t>BESCHREIBUNG</a:t>
              </a:r>
            </a:p>
          </p:txBody>
        </p:sp>
        <p:sp>
          <p:nvSpPr>
            <p:cNvPr id="19" name="Rechteck 12">
              <a:extLst>
                <a:ext uri="{FF2B5EF4-FFF2-40B4-BE49-F238E27FC236}">
                  <a16:creationId xmlns:a16="http://schemas.microsoft.com/office/drawing/2014/main" id="{F6D26BB8-C7F0-4B7D-81EA-8F97DDCB327E}"/>
                </a:ext>
              </a:extLst>
            </p:cNvPr>
            <p:cNvSpPr>
              <a:spLocks/>
            </p:cNvSpPr>
            <p:nvPr/>
          </p:nvSpPr>
          <p:spPr>
            <a:xfrm>
              <a:off x="4752975" y="2295508"/>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1822" tIns="67881" rIns="101822" bIns="67881"/>
            <a:lstStyle/>
            <a:p>
              <a:pPr marL="323268" marR="0" lvl="0" indent="-323268" algn="l" defTabSz="862049" rtl="0" eaLnBrk="1" fontAlgn="base" latinLnBrk="0" hangingPunct="1">
                <a:lnSpc>
                  <a:spcPct val="100000"/>
                </a:lnSpc>
                <a:spcBef>
                  <a:spcPct val="0"/>
                </a:spcBef>
                <a:spcAft>
                  <a:spcPct val="0"/>
                </a:spcAft>
                <a:buClr>
                  <a:srgbClr val="E64B00"/>
                </a:buClr>
                <a:buSzTx/>
                <a:buFont typeface="Wingdings" charset="2"/>
                <a:buChar char="§"/>
                <a:tabLst/>
                <a:defRPr/>
              </a:pPr>
              <a:endParaRPr kumimoji="0" lang="en-US" altLang="zh-CN" sz="1131" b="0" i="0" u="none" strike="noStrike" kern="1200" cap="none" spc="0" normalizeH="0" baseline="0" noProof="0" dirty="0">
                <a:ln>
                  <a:noFill/>
                </a:ln>
                <a:solidFill>
                  <a:srgbClr val="000000"/>
                </a:solidFill>
                <a:effectLst/>
                <a:uLnTx/>
                <a:uFillTx/>
                <a:latin typeface="Arial"/>
                <a:ea typeface="宋体" charset="-122"/>
                <a:cs typeface="+mn-cs"/>
              </a:endParaRPr>
            </a:p>
          </p:txBody>
        </p:sp>
      </p:grpSp>
      <p:sp>
        <p:nvSpPr>
          <p:cNvPr id="7" name="Titre 6"/>
          <p:cNvSpPr>
            <a:spLocks noGrp="1"/>
          </p:cNvSpPr>
          <p:nvPr>
            <p:ph type="title"/>
          </p:nvPr>
        </p:nvSpPr>
        <p:spPr/>
        <p:txBody>
          <a:bodyPr/>
          <a:lstStyle/>
          <a:p>
            <a:r>
              <a:rPr lang="de-DE"/>
              <a:t>Mit den Verbesserungen in der Elektronik Schritt halten</a:t>
            </a:r>
          </a:p>
        </p:txBody>
      </p:sp>
      <p:sp>
        <p:nvSpPr>
          <p:cNvPr id="16" name="Text Placeholder 2"/>
          <p:cNvSpPr txBox="1">
            <a:spLocks/>
          </p:cNvSpPr>
          <p:nvPr/>
        </p:nvSpPr>
        <p:spPr>
          <a:xfrm>
            <a:off x="669925" y="5979790"/>
            <a:ext cx="7972425" cy="418576"/>
          </a:xfrm>
          <a:prstGeom prst="rect">
            <a:avLst/>
          </a:prstGeom>
        </p:spPr>
        <p:txBody>
          <a:bodyPr vert="horz" wrap="square" lIns="0" tIns="0" rIns="0" bIns="0" rtlCol="0">
            <a:spAutoFit/>
          </a:bodyPr>
          <a:lst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a:lstStyle>
          <a:p>
            <a:r>
              <a:rPr lang="de-DE" sz="800" dirty="0"/>
              <a:t>Nutzen: </a:t>
            </a:r>
            <a:r>
              <a:rPr lang="de-DE" sz="800" dirty="0">
                <a:solidFill>
                  <a:srgbClr val="000000"/>
                </a:solidFill>
              </a:rPr>
              <a:t>Effizienz</a:t>
            </a:r>
          </a:p>
          <a:p>
            <a:r>
              <a:rPr lang="de-DE" sz="800" dirty="0"/>
              <a:t>Ausstattung: Pal/</a:t>
            </a:r>
            <a:r>
              <a:rPr lang="de-DE" sz="800" dirty="0" err="1"/>
              <a:t>Depal</a:t>
            </a:r>
            <a:r>
              <a:rPr lang="de-DE" sz="800" dirty="0"/>
              <a:t> </a:t>
            </a:r>
          </a:p>
          <a:p>
            <a:r>
              <a:rPr lang="de-DE" sz="800"/>
              <a:t>Katalog-Code: EOL029</a:t>
            </a:r>
            <a:endParaRPr lang="de-DE" sz="800" dirty="0"/>
          </a:p>
        </p:txBody>
      </p:sp>
      <p:pic>
        <p:nvPicPr>
          <p:cNvPr id="1741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0804" y="4589866"/>
            <a:ext cx="1089657" cy="1190727"/>
          </a:xfrm>
          <a:prstGeom prst="rect">
            <a:avLst/>
          </a:prstGeom>
          <a:noFill/>
          <a:extLst>
            <a:ext uri="{909E8E84-426E-40DD-AFC4-6F175D3DCCD1}">
              <a14:hiddenFill xmlns:a14="http://schemas.microsoft.com/office/drawing/2010/main">
                <a:solidFill>
                  <a:srgbClr val="FFFFFF"/>
                </a:solidFill>
              </a14:hiddenFill>
            </a:ext>
          </a:extLst>
        </p:spPr>
      </p:pic>
      <p:pic>
        <p:nvPicPr>
          <p:cNvPr id="1740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54141" y="4651995"/>
            <a:ext cx="1726819" cy="1148084"/>
          </a:xfrm>
          <a:prstGeom prst="rect">
            <a:avLst/>
          </a:prstGeom>
          <a:noFill/>
          <a:extLst>
            <a:ext uri="{909E8E84-426E-40DD-AFC4-6F175D3DCCD1}">
              <a14:hiddenFill xmlns:a14="http://schemas.microsoft.com/office/drawing/2010/main">
                <a:solidFill>
                  <a:srgbClr val="FFFFFF"/>
                </a:solidFill>
              </a14:hiddenFill>
            </a:ext>
          </a:extLst>
        </p:spPr>
      </p:pic>
      <p:sp>
        <p:nvSpPr>
          <p:cNvPr id="20" name="Rettangolo 11">
            <a:extLst>
              <a:ext uri="{FF2B5EF4-FFF2-40B4-BE49-F238E27FC236}">
                <a16:creationId xmlns:a16="http://schemas.microsoft.com/office/drawing/2014/main" id="{C0CF5502-49D7-4B02-9212-84E6BE1157BE}"/>
              </a:ext>
            </a:extLst>
          </p:cNvPr>
          <p:cNvSpPr/>
          <p:nvPr/>
        </p:nvSpPr>
        <p:spPr>
          <a:xfrm>
            <a:off x="647127" y="2071627"/>
            <a:ext cx="3897012" cy="2400657"/>
          </a:xfrm>
          <a:prstGeom prst="rect">
            <a:avLst/>
          </a:prstGeom>
        </p:spPr>
        <p:txBody>
          <a:bodyPr wrap="square">
            <a:spAutoFit/>
          </a:bodyPr>
          <a:lstStyle/>
          <a:p>
            <a:pPr>
              <a:buClr>
                <a:schemeClr val="accent4"/>
              </a:buClr>
            </a:pPr>
            <a:endParaRPr lang="en-US" sz="1000" b="1" dirty="0"/>
          </a:p>
          <a:p>
            <a:pPr>
              <a:buClr>
                <a:schemeClr val="accent4"/>
              </a:buClr>
            </a:pPr>
            <a:r>
              <a:rPr lang="de-DE" sz="1000" b="1"/>
              <a:t>Zuverlässigkeit</a:t>
            </a:r>
          </a:p>
          <a:p>
            <a:pPr marL="171450" indent="-171450">
              <a:buClr>
                <a:schemeClr val="accent4"/>
              </a:buClr>
              <a:buFont typeface="Wingdings" panose="05000000000000000000" pitchFamily="2" charset="2"/>
              <a:buChar char="§"/>
            </a:pPr>
            <a:r>
              <a:rPr lang="de-DE" sz="1000"/>
              <a:t>Geringere Installations- und Verdrahtungszeiten beim Austausch veralteter Geräte</a:t>
            </a:r>
          </a:p>
          <a:p>
            <a:pPr marL="171450" indent="-171450">
              <a:buClr>
                <a:schemeClr val="accent4"/>
              </a:buClr>
              <a:buFont typeface="Wingdings" panose="05000000000000000000" pitchFamily="2" charset="2"/>
              <a:buChar char="§"/>
            </a:pPr>
            <a:r>
              <a:rPr lang="de-DE" sz="1000"/>
              <a:t>Geringere Lieferzeiten</a:t>
            </a:r>
          </a:p>
          <a:p>
            <a:pPr marL="171450" indent="-171450">
              <a:buClr>
                <a:schemeClr val="accent4"/>
              </a:buClr>
              <a:buFont typeface="Wingdings" panose="05000000000000000000" pitchFamily="2" charset="2"/>
              <a:buChar char="§"/>
            </a:pPr>
            <a:r>
              <a:rPr lang="de-DE" sz="1000"/>
              <a:t>Vereinfachung der elektronischen Architektur</a:t>
            </a:r>
          </a:p>
          <a:p>
            <a:pPr marL="171450" indent="-171450">
              <a:buClr>
                <a:schemeClr val="accent4"/>
              </a:buClr>
              <a:buFont typeface="Wingdings" panose="05000000000000000000" pitchFamily="2" charset="2"/>
              <a:buChar char="§"/>
            </a:pPr>
            <a:r>
              <a:rPr lang="de-DE" sz="1000"/>
              <a:t>Höhere Maschinenzuverlässigkeit</a:t>
            </a:r>
          </a:p>
          <a:p>
            <a:pPr marL="171450" indent="-171450">
              <a:buClr>
                <a:schemeClr val="accent4"/>
              </a:buClr>
              <a:buFont typeface="Wingdings" panose="05000000000000000000" pitchFamily="2" charset="2"/>
              <a:buChar char="§"/>
            </a:pPr>
            <a:r>
              <a:rPr lang="de-DE" sz="1000"/>
              <a:t>Niedrigere Hardwarekosten</a:t>
            </a:r>
          </a:p>
          <a:p>
            <a:pPr marL="171450" indent="-171450">
              <a:buClr>
                <a:schemeClr val="accent4"/>
              </a:buClr>
              <a:buFont typeface="Wingdings" panose="05000000000000000000" pitchFamily="2" charset="2"/>
              <a:buChar char="§"/>
            </a:pPr>
            <a:r>
              <a:rPr lang="de-DE" sz="1000"/>
              <a:t>Verbesserte Maschinenprozesse</a:t>
            </a:r>
          </a:p>
          <a:p>
            <a:pPr marL="171450" indent="-171450">
              <a:buClr>
                <a:schemeClr val="accent4"/>
              </a:buClr>
              <a:buFont typeface="Wingdings" panose="05000000000000000000" pitchFamily="2" charset="2"/>
              <a:buChar char="§"/>
            </a:pPr>
            <a:r>
              <a:rPr lang="de-DE" sz="1000"/>
              <a:t>Vereinfachte Anschlüsse</a:t>
            </a:r>
          </a:p>
          <a:p>
            <a:pPr marL="171450" indent="-171450">
              <a:buClr>
                <a:schemeClr val="accent4"/>
              </a:buClr>
              <a:buFont typeface="Wingdings" panose="05000000000000000000" pitchFamily="2" charset="2"/>
              <a:buChar char="§"/>
            </a:pPr>
            <a:r>
              <a:rPr lang="de-DE" sz="1000"/>
              <a:t>Flexible Sicherheitslösung</a:t>
            </a:r>
          </a:p>
          <a:p>
            <a:pPr marL="171450" indent="-171450">
              <a:buClr>
                <a:schemeClr val="accent4"/>
              </a:buClr>
              <a:buFont typeface="Wingdings" panose="05000000000000000000" pitchFamily="2" charset="2"/>
              <a:buChar char="§"/>
            </a:pPr>
            <a:r>
              <a:rPr lang="de-DE" sz="1000"/>
              <a:t>Touch Panel und Pads zur Steuerung</a:t>
            </a:r>
          </a:p>
          <a:p>
            <a:pPr marL="171450" indent="-171450">
              <a:buClr>
                <a:schemeClr val="accent4"/>
              </a:buClr>
              <a:buFont typeface="Wingdings" panose="05000000000000000000" pitchFamily="2" charset="2"/>
              <a:buChar char="§"/>
            </a:pPr>
            <a:r>
              <a:rPr lang="de-DE" sz="1000"/>
              <a:t>Maximierung der Energie- und Produktionseffizienz</a:t>
            </a:r>
          </a:p>
          <a:p>
            <a:pPr marL="180000" indent="-180000">
              <a:buClr>
                <a:schemeClr val="accent4"/>
              </a:buClr>
              <a:buFont typeface="Wingdings" panose="05000000000000000000" pitchFamily="2" charset="2"/>
              <a:buChar char="§"/>
            </a:pPr>
            <a:endParaRPr lang="en-US" sz="1000" dirty="0"/>
          </a:p>
          <a:p>
            <a:pPr>
              <a:buClr>
                <a:schemeClr val="accent4"/>
              </a:buClr>
            </a:pPr>
            <a:endParaRPr lang="en-US" sz="1000" b="1" dirty="0"/>
          </a:p>
        </p:txBody>
      </p:sp>
      <p:sp>
        <p:nvSpPr>
          <p:cNvPr id="21" name="Rettangolo 11">
            <a:extLst>
              <a:ext uri="{FF2B5EF4-FFF2-40B4-BE49-F238E27FC236}">
                <a16:creationId xmlns:a16="http://schemas.microsoft.com/office/drawing/2014/main" id="{34BE8169-7803-43BE-9802-0670554A92A4}"/>
              </a:ext>
            </a:extLst>
          </p:cNvPr>
          <p:cNvSpPr/>
          <p:nvPr/>
        </p:nvSpPr>
        <p:spPr>
          <a:xfrm>
            <a:off x="4743751" y="2071627"/>
            <a:ext cx="3897012" cy="2554545"/>
          </a:xfrm>
          <a:prstGeom prst="rect">
            <a:avLst/>
          </a:prstGeom>
        </p:spPr>
        <p:txBody>
          <a:bodyPr wrap="square">
            <a:spAutoFit/>
          </a:bodyPr>
          <a:lstStyle/>
          <a:p>
            <a:pPr>
              <a:buClr>
                <a:schemeClr val="accent4"/>
              </a:buClr>
            </a:pPr>
            <a:endParaRPr lang="en-US" sz="1000" b="1" dirty="0"/>
          </a:p>
          <a:p>
            <a:r>
              <a:rPr lang="de-DE" sz="1000"/>
              <a:t>Im Vergleich zu den M Series wurde </a:t>
            </a:r>
            <a:r>
              <a:rPr lang="de-DE" sz="1000" b="1"/>
              <a:t>PacDrive3</a:t>
            </a:r>
            <a:r>
              <a:rPr lang="de-DE" sz="1000"/>
              <a:t> durch zahlreiche Hardware- und Software-Innovationen erweitert, die als Antwort auf die Funktionsanforderungen der Verpackungsindustrie entwickelt wurden. Die Einstiegsprodukte der LMC Baureihe erlauben die Synchronisierung von bis zu vier bzw. acht Achsen. Es handelt sich um Controller für kostengünstige und zugleich skalierbare Automatisierungslösungen; sie erlauben die Synchronisierung von bis zu 99 echten Servos (1ms Zykluszeit) und bis zu 255 virtuellen Achsen. Möglichkeit der Übertragung der Software von einer Plattform auf eine andere. Ein einziges Programmiertool, d. h. ein einziges Programm für die komplette Maschinenverwaltung. Enthält eine vollständig integrierte Ethernet-basierte Kommunikation mit SercosIII.Tool für den gesamten Engineering-, Inbetriebnahme- und Diagnoseprozess. </a:t>
            </a:r>
          </a:p>
          <a:p>
            <a:pPr marL="180000" indent="-180000">
              <a:buClr>
                <a:schemeClr val="accent4"/>
              </a:buClr>
              <a:buFont typeface="Wingdings" panose="05000000000000000000" pitchFamily="2" charset="2"/>
              <a:buChar char="§"/>
            </a:pPr>
            <a:endParaRPr lang="en-US" sz="1000" dirty="0"/>
          </a:p>
          <a:p>
            <a:pPr>
              <a:buClr>
                <a:schemeClr val="accent4"/>
              </a:buClr>
            </a:pPr>
            <a:endParaRPr lang="en-US" sz="1000" b="1" dirty="0"/>
          </a:p>
        </p:txBody>
      </p:sp>
      <p:sp>
        <p:nvSpPr>
          <p:cNvPr id="22" name="Text Placeholder 2">
            <a:extLst>
              <a:ext uri="{FF2B5EF4-FFF2-40B4-BE49-F238E27FC236}">
                <a16:creationId xmlns:a16="http://schemas.microsoft.com/office/drawing/2014/main" id="{B25C61E8-69CE-4C5D-A95E-7FC22DAD394D}"/>
              </a:ext>
            </a:extLst>
          </p:cNvPr>
          <p:cNvSpPr txBox="1">
            <a:spLocks/>
          </p:cNvSpPr>
          <p:nvPr/>
        </p:nvSpPr>
        <p:spPr bwMode="auto">
          <a:xfrm>
            <a:off x="647127" y="1391855"/>
            <a:ext cx="7539038"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0" fontAlgn="base" hangingPunct="0">
              <a:spcBef>
                <a:spcPts val="400"/>
              </a:spcBef>
              <a:spcAft>
                <a:spcPct val="0"/>
              </a:spcAft>
              <a:buClr>
                <a:srgbClr val="E64B00"/>
              </a:buClr>
              <a:buFont typeface="Wingdings" panose="05000000000000000000" pitchFamily="2" charset="2"/>
              <a:defRPr kern="1200">
                <a:solidFill>
                  <a:schemeClr val="tx1"/>
                </a:solidFill>
                <a:latin typeface="+mn-lt"/>
                <a:ea typeface="+mn-ea"/>
                <a:cs typeface="+mn-cs"/>
              </a:defRPr>
            </a:lvl1pPr>
            <a:lvl2pPr marL="177800" indent="-177800" algn="l" rtl="0" eaLnBrk="0" fontAlgn="base" hangingPunct="0">
              <a:spcBef>
                <a:spcPts val="400"/>
              </a:spcBef>
              <a:spcAft>
                <a:spcPct val="0"/>
              </a:spcAft>
              <a:buClr>
                <a:srgbClr val="E64B00"/>
              </a:buClr>
              <a:buFont typeface="Wingdings" panose="05000000000000000000" pitchFamily="2" charset="2"/>
              <a:buChar char="§"/>
              <a:defRPr sz="1600" kern="1200">
                <a:solidFill>
                  <a:schemeClr val="tx1"/>
                </a:solidFill>
                <a:latin typeface="+mn-lt"/>
                <a:ea typeface="+mn-ea"/>
                <a:cs typeface="+mn-cs"/>
              </a:defRPr>
            </a:lvl2pPr>
            <a:lvl3pPr marL="357188" indent="-179388"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3pPr>
            <a:lvl4pPr marL="534988" indent="-177800"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4pPr>
            <a:lvl5pPr marL="714375" indent="-179388"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de-DE"/>
              <a:t>Pack Drive 3</a:t>
            </a:r>
          </a:p>
        </p:txBody>
      </p:sp>
    </p:spTree>
    <p:extLst>
      <p:ext uri="{BB962C8B-B14F-4D97-AF65-F5344CB8AC3E}">
        <p14:creationId xmlns:p14="http://schemas.microsoft.com/office/powerpoint/2010/main" val="42967207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COUNT" val="50"/>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ewSidel_Template_4x3_with add layouts">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NewSidel_Template_4x3_v10_FINAL.potx" id="{6B388DF2-1B4D-4AB9-B9B5-FAFCF51DED0E}" vid="{83DBA8D9-CEC6-4E0F-89EE-7CD510D47F2C}"/>
    </a:ext>
  </a:extLst>
</a:theme>
</file>

<file path=ppt/theme/theme2.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156</Words>
  <Application>Microsoft Office PowerPoint</Application>
  <PresentationFormat>On-screen Show (4:3)</PresentationFormat>
  <Paragraphs>21</Paragraphs>
  <Slides>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ＭＳ Ｐゴシック</vt:lpstr>
      <vt:lpstr>SimSun</vt:lpstr>
      <vt:lpstr>Arial</vt:lpstr>
      <vt:lpstr>Wingdings</vt:lpstr>
      <vt:lpstr>NewSidel_Template_4x3_with add layouts</vt:lpstr>
      <vt:lpstr>think-cell Folie</vt:lpstr>
      <vt:lpstr>Mit den Verbesserungen in der Elektronik Schritt halten</vt:lpstr>
    </vt:vector>
  </TitlesOfParts>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 Arial, 40 pt</dc:title>
  <dc:creator>Cardarelli, Francesca</dc:creator>
  <cp:lastModifiedBy>Sorega, Dan</cp:lastModifiedBy>
  <cp:revision>62</cp:revision>
  <cp:lastPrinted>2017-09-01T14:01:41Z</cp:lastPrinted>
  <dcterms:created xsi:type="dcterms:W3CDTF">2017-07-10T14:51:51Z</dcterms:created>
  <dcterms:modified xsi:type="dcterms:W3CDTF">2019-06-26T13:49:32Z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1F47552F-2D7C-4099-8EF3-419AFDBA81FA</vt:lpwstr>
  </property>
  <property fmtid="{D5CDD505-2E9C-101B-9397-08002B2CF9AE}" pid="3" name="ArticulatePath">
    <vt:lpwstr>Sidel_Template_4x3_opt</vt:lpwstr>
  </property>
  <property fmtid="{D5CDD505-2E9C-101B-9397-08002B2CF9AE}" pid="4" name="MSIP_Label_94480757-a570-4f64-84e7-c5b3ffe9d573_Enabled">
    <vt:lpwstr>True</vt:lpwstr>
  </property>
  <property fmtid="{D5CDD505-2E9C-101B-9397-08002B2CF9AE}" pid="5" name="MSIP_Label_94480757-a570-4f64-84e7-c5b3ffe9d573_SiteId">
    <vt:lpwstr>2390cbd1-e663-4321-bc93-ba298637ce52</vt:lpwstr>
  </property>
  <property fmtid="{D5CDD505-2E9C-101B-9397-08002B2CF9AE}" pid="6" name="MSIP_Label_94480757-a570-4f64-84e7-c5b3ffe9d573_Ref">
    <vt:lpwstr>https://api.informationprotection.azure.com/api/2390cbd1-e663-4321-bc93-ba298637ce52</vt:lpwstr>
  </property>
  <property fmtid="{D5CDD505-2E9C-101B-9397-08002B2CF9AE}" pid="7" name="MSIP_Label_94480757-a570-4f64-84e7-c5b3ffe9d573_Owner">
    <vt:lpwstr>107200@sidel.com</vt:lpwstr>
  </property>
  <property fmtid="{D5CDD505-2E9C-101B-9397-08002B2CF9AE}" pid="8" name="MSIP_Label_94480757-a570-4f64-84e7-c5b3ffe9d573_SetDate">
    <vt:lpwstr>2019-06-26T15:49:32.1375607+02:00</vt:lpwstr>
  </property>
  <property fmtid="{D5CDD505-2E9C-101B-9397-08002B2CF9AE}" pid="9" name="MSIP_Label_94480757-a570-4f64-84e7-c5b3ffe9d573_Name">
    <vt:lpwstr>General</vt:lpwstr>
  </property>
  <property fmtid="{D5CDD505-2E9C-101B-9397-08002B2CF9AE}" pid="10" name="MSIP_Label_94480757-a570-4f64-84e7-c5b3ffe9d573_Application">
    <vt:lpwstr>Microsoft Azure Information Protection</vt:lpwstr>
  </property>
  <property fmtid="{D5CDD505-2E9C-101B-9397-08002B2CF9AE}" pid="11" name="MSIP_Label_94480757-a570-4f64-84e7-c5b3ffe9d573_Extended_MSFT_Method">
    <vt:lpwstr>Automatic</vt:lpwstr>
  </property>
  <property fmtid="{D5CDD505-2E9C-101B-9397-08002B2CF9AE}" pid="12" name="Sensitivity">
    <vt:lpwstr>General</vt:lpwstr>
  </property>
</Properties>
</file>