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dd794c76b672e36958b864c5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A19C8FD-A9F6-4CD5-A0E5-94DDCE3D6C5D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DDF07B9C-6857-4720-9580-6D46B016E08D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17ED6647-1D43-4F26-9208-B8F20993AD05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047B57BA-8F50-4693-9A54-489E8CA646E6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Rechteck 11">
              <a:extLst>
                <a:ext uri="{FF2B5EF4-FFF2-40B4-BE49-F238E27FC236}">
                  <a16:creationId xmlns:a16="http://schemas.microsoft.com/office/drawing/2014/main" id="{3EE4DACF-5B69-4CE5-82ED-68284FFEC58A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19" name="Rechteck 12">
              <a:extLst>
                <a:ext uri="{FF2B5EF4-FFF2-40B4-BE49-F238E27FC236}">
                  <a16:creationId xmlns:a16="http://schemas.microsoft.com/office/drawing/2014/main" id="{F6D26BB8-C7F0-4B7D-81EA-8F97DDCB327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Siga el ritmo de las mejoras electrónicas</a:t>
            </a: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47127" y="5907021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s-ES" sz="800" dirty="0"/>
              <a:t>Valor: </a:t>
            </a:r>
            <a:r>
              <a:rPr lang="es-ES" sz="800" dirty="0">
                <a:solidFill>
                  <a:srgbClr val="000000"/>
                </a:solidFill>
              </a:rPr>
              <a:t>Eficiencia</a:t>
            </a:r>
          </a:p>
          <a:p>
            <a:r>
              <a:rPr lang="es-ES" sz="800" dirty="0"/>
              <a:t>Equipo: </a:t>
            </a:r>
            <a:r>
              <a:rPr lang="es-ES" sz="800" dirty="0" err="1"/>
              <a:t>Paletizadores</a:t>
            </a:r>
            <a:r>
              <a:rPr lang="es-ES" sz="800" dirty="0"/>
              <a:t> y </a:t>
            </a:r>
            <a:r>
              <a:rPr lang="es-ES" sz="800" dirty="0" err="1"/>
              <a:t>despaletizadores</a:t>
            </a:r>
            <a:endParaRPr lang="es-ES" sz="800" dirty="0"/>
          </a:p>
          <a:p>
            <a:r>
              <a:rPr lang="es-ES" sz="800" dirty="0"/>
              <a:t>Código de catálogo</a:t>
            </a:r>
            <a:r>
              <a:rPr lang="es-ES" sz="800"/>
              <a:t>: EOL029</a:t>
            </a:r>
            <a:endParaRPr lang="es-ES" sz="8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804" y="4589866"/>
            <a:ext cx="1089657" cy="119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141" y="4651995"/>
            <a:ext cx="1726819" cy="1148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ttangolo 11">
            <a:extLst>
              <a:ext uri="{FF2B5EF4-FFF2-40B4-BE49-F238E27FC236}">
                <a16:creationId xmlns:a16="http://schemas.microsoft.com/office/drawing/2014/main" id="{C0CF5502-49D7-4B02-9212-84E6BE1157BE}"/>
              </a:ext>
            </a:extLst>
          </p:cNvPr>
          <p:cNvSpPr/>
          <p:nvPr/>
        </p:nvSpPr>
        <p:spPr>
          <a:xfrm>
            <a:off x="647127" y="2071627"/>
            <a:ext cx="38970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es-ES" sz="1000" b="1" dirty="0"/>
              <a:t>Fiabilidad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Reducción de los plazos de instalación y cableado durante la sustitución de los dispositivos obsoletos.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Disminución de los plazos de entrega.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Simplificación de la arquitectura electrónica.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Mayor fiabilidad de la máquina.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Limitación de los costos del </a:t>
            </a:r>
            <a:r>
              <a:rPr lang="es-ES" sz="1000" i="1" dirty="0"/>
              <a:t>hardware</a:t>
            </a:r>
            <a:r>
              <a:rPr lang="es-ES" sz="1000" dirty="0"/>
              <a:t>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Mejora de los procesos de la máquina.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Conexiones más sencillas.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Solución de seguridad flexible.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Panel táctil y teclados para el control.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000" dirty="0"/>
              <a:t>Maximización de la eficiencia del consumo energético y la producción.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34BE8169-7803-43BE-9802-0670554A92A4}"/>
              </a:ext>
            </a:extLst>
          </p:cNvPr>
          <p:cNvSpPr/>
          <p:nvPr/>
        </p:nvSpPr>
        <p:spPr>
          <a:xfrm>
            <a:off x="4743751" y="2071627"/>
            <a:ext cx="38970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es-ES" sz="1000" dirty="0"/>
              <a:t>En comparación con la serie M, </a:t>
            </a:r>
            <a:r>
              <a:rPr lang="es-ES" sz="1000" b="1" dirty="0"/>
              <a:t>PacDrive3</a:t>
            </a:r>
            <a:r>
              <a:rPr lang="es-ES" sz="1000" dirty="0"/>
              <a:t> incluye numerosas innovaciones de </a:t>
            </a:r>
            <a:r>
              <a:rPr lang="es-ES" sz="1000" i="1" dirty="0"/>
              <a:t>hardware</a:t>
            </a:r>
            <a:r>
              <a:rPr lang="es-ES" sz="1000" dirty="0"/>
              <a:t> y de </a:t>
            </a:r>
            <a:r>
              <a:rPr lang="es-ES" sz="1000" i="1" dirty="0"/>
              <a:t>software</a:t>
            </a:r>
            <a:r>
              <a:rPr lang="es-ES" sz="1000" dirty="0"/>
              <a:t>, desarrolladas para responder a las necesidades funcionales de la industria del envasado. Los productos de nivel básico de la gama LMC permiten sincronizar hasta cuatro y ocho ejes, respectivamente. Estos controladores están diseñados para las soluciones de automatización económicas y, al mismo tiempo, </a:t>
            </a:r>
            <a:r>
              <a:rPr lang="es-ES" sz="1000" dirty="0" err="1"/>
              <a:t>redimensionables</a:t>
            </a:r>
            <a:r>
              <a:rPr lang="es-ES" sz="1000" dirty="0"/>
              <a:t>. Con ellos podrá sincronizar hasta 99 servomotores reales (tiempo de ciclo de 1 ms) y hasta 255 ejes virtuales. Así, se puede transferir el </a:t>
            </a:r>
            <a:r>
              <a:rPr lang="es-ES" sz="1000" i="1" dirty="0"/>
              <a:t>software</a:t>
            </a:r>
            <a:r>
              <a:rPr lang="es-ES" sz="1000" dirty="0"/>
              <a:t> de una plataforma a otra. La gestión completa de la máquina se realiza mediante una única herramienta de programación, es decir, mediante un solo programa. Para todos los procesos de ingeniería, puesta en servicio y diagnóstico, se cuenta con comunicación a través de Ethernet plenamente integrada con la herramienta </a:t>
            </a:r>
            <a:r>
              <a:rPr lang="es-ES" sz="1000" dirty="0" err="1"/>
              <a:t>Sercos</a:t>
            </a:r>
            <a:r>
              <a:rPr lang="es-ES" sz="1000" dirty="0"/>
              <a:t> III.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25C61E8-69CE-4C5D-A95E-7FC22DAD394D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Pack Drive 3</a:t>
            </a:r>
          </a:p>
        </p:txBody>
      </p:sp>
    </p:spTree>
    <p:extLst>
      <p:ext uri="{BB962C8B-B14F-4D97-AF65-F5344CB8AC3E}">
        <p14:creationId xmlns:p14="http://schemas.microsoft.com/office/powerpoint/2010/main" val="429672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Siga el ritmo de las mejoras electrónicas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64</cp:revision>
  <cp:lastPrinted>2017-09-01T14:01:41Z</cp:lastPrinted>
  <dcterms:created xsi:type="dcterms:W3CDTF">2017-07-10T14:51:51Z</dcterms:created>
  <dcterms:modified xsi:type="dcterms:W3CDTF">2019-06-26T13:50:14Z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2019-06-26T15:50:13.9455607+02:00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