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798a4a9c934dfd6896ae60f1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5B14B0B-7F1F-4651-89CC-73977FE3137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DF07B9C-6857-4720-9580-6D46B016E08D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17ED6647-1D43-4F26-9208-B8F20993AD05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047B57BA-8F50-4693-9A54-489E8CA646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Rechteck 11">
              <a:extLst>
                <a:ext uri="{FF2B5EF4-FFF2-40B4-BE49-F238E27FC236}">
                  <a16:creationId xmlns:a16="http://schemas.microsoft.com/office/drawing/2014/main" id="{3EE4DACF-5B69-4CE5-82ED-68284FFEC58A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19" name="Rechteck 12">
              <a:extLst>
                <a:ext uri="{FF2B5EF4-FFF2-40B4-BE49-F238E27FC236}">
                  <a16:creationId xmlns:a16="http://schemas.microsoft.com/office/drawing/2014/main" id="{F6D26BB8-C7F0-4B7D-81EA-8F97DDCB327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Acompanhe os desenvolvimentos eletrônicos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pt-BR" sz="800" dirty="0"/>
              <a:t>Valor: </a:t>
            </a:r>
            <a:r>
              <a:rPr lang="pt-BR" sz="800" dirty="0">
                <a:solidFill>
                  <a:srgbClr val="000000"/>
                </a:solidFill>
              </a:rPr>
              <a:t>Eficiência</a:t>
            </a:r>
          </a:p>
          <a:p>
            <a:r>
              <a:rPr lang="pt-BR" sz="800" dirty="0"/>
              <a:t>Equipamento: </a:t>
            </a:r>
            <a:r>
              <a:rPr lang="pt-BR" sz="800" dirty="0" err="1"/>
              <a:t>Pal</a:t>
            </a:r>
            <a:r>
              <a:rPr lang="pt-BR" sz="800" dirty="0"/>
              <a:t>/</a:t>
            </a:r>
            <a:r>
              <a:rPr lang="pt-BR" sz="800" dirty="0" err="1"/>
              <a:t>Depal</a:t>
            </a:r>
            <a:endParaRPr lang="pt-BR" sz="800" dirty="0"/>
          </a:p>
          <a:p>
            <a:r>
              <a:rPr lang="pt-BR" sz="800" dirty="0"/>
              <a:t>Código </a:t>
            </a:r>
            <a:r>
              <a:rPr lang="pt-BR" sz="800"/>
              <a:t>do catálogo: EOL029</a:t>
            </a:r>
            <a:endParaRPr lang="pt-BR" sz="8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04" y="4589866"/>
            <a:ext cx="1089657" cy="119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141" y="4651995"/>
            <a:ext cx="1726819" cy="114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ttangolo 11">
            <a:extLst>
              <a:ext uri="{FF2B5EF4-FFF2-40B4-BE49-F238E27FC236}">
                <a16:creationId xmlns:a16="http://schemas.microsoft.com/office/drawing/2014/main" id="{C0CF5502-49D7-4B02-9212-84E6BE1157BE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pt-BR" sz="1000" b="1"/>
              <a:t>Confiabilidade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Reduz o tempo de instalação e ligação elétrica na substituição de dispositivos obsoletos.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Tempo de alimentação reduzido.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Simplificação da arquitetura eletrônica.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Maior confiabilidade da máquina.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Custo de hardware reduzido.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Melhoria dos processos da máquina.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Conexões simplificadas.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Soluções de segurança flexíveis.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Painel touchscreen e pads para controle.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/>
              <a:t>Maximização da eficiência de produção e energia.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34BE8169-7803-43BE-9802-0670554A92A4}"/>
              </a:ext>
            </a:extLst>
          </p:cNvPr>
          <p:cNvSpPr/>
          <p:nvPr/>
        </p:nvSpPr>
        <p:spPr>
          <a:xfrm>
            <a:off x="4743751" y="2071627"/>
            <a:ext cx="38970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pt-BR" sz="1000"/>
              <a:t>Em comparação com a série M, o </a:t>
            </a:r>
            <a:r>
              <a:rPr lang="pt-BR" sz="1000" b="1"/>
              <a:t>PacDrive3</a:t>
            </a:r>
            <a:r>
              <a:rPr lang="pt-BR" sz="1000"/>
              <a:t> foi enriquecido com diversas inovações de hardware e software, que foram desenvolvidas em resposta aos requisitos funcionais da indústria da embalagem. Os produtos de entrada de gama da linha LMC permitem sincronizar até quatro e oito eixos, respectivamente. São controles projetados para soluções econômicas e, ao mesmo tempo, escaláveis. Permitem a sincronização de até 99 servos (tempo de ciclo de 1 ms) e até 255 eixos virtuais. Software de transferência de uma plataforma a outra. Ferramenta de programação única, isto é, um único programa para toda a gestão da máquina. Comunicação totalmente integrada baseada na Ethernet com SercosIII. Ferramentas para todo o processo de engenharia, comissionamento e diagnóstico incluídas.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25C61E8-69CE-4C5D-A95E-7FC22DAD394D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Pack Drive 3</a:t>
            </a:r>
          </a:p>
        </p:txBody>
      </p:sp>
    </p:spTree>
    <p:extLst>
      <p:ext uri="{BB962C8B-B14F-4D97-AF65-F5344CB8AC3E}">
        <p14:creationId xmlns:p14="http://schemas.microsoft.com/office/powerpoint/2010/main" val="429672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223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Acompanhe os desenvolvimentos eletrônicos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61</cp:revision>
  <cp:lastPrinted>2017-09-01T14:01:41Z</cp:lastPrinted>
  <dcterms:created xsi:type="dcterms:W3CDTF">2017-07-10T14:51:51Z</dcterms:created>
  <dcterms:modified xsi:type="dcterms:W3CDTF">2019-06-26T13:51:08Z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2019-06-26T15:51:08.3583607+02:00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