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1" r:id="rId1"/>
  </p:sldMasterIdLst>
  <p:notesMasterIdLst>
    <p:notesMasterId r:id="rId3"/>
  </p:notesMasterIdLst>
  <p:handoutMasterIdLst>
    <p:handoutMasterId r:id="rId4"/>
  </p:handoutMasterIdLst>
  <p:sldIdLst>
    <p:sldId id="354" r:id="rId2"/>
  </p:sldIdLst>
  <p:sldSz cx="9144000" cy="6858000" type="screen4x3"/>
  <p:notesSz cx="6808788" cy="9940925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  <p15:guide id="3" pos="2693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31" userDrawn="1">
          <p15:clr>
            <a:srgbClr val="A4A3A4"/>
          </p15:clr>
        </p15:guide>
        <p15:guide id="2" pos="2145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0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540" autoAdjust="0"/>
    <p:restoredTop sz="94660"/>
  </p:normalViewPr>
  <p:slideViewPr>
    <p:cSldViewPr snapToGrid="0" showGuides="1">
      <p:cViewPr varScale="1">
        <p:scale>
          <a:sx n="84" d="100"/>
          <a:sy n="84" d="100"/>
        </p:scale>
        <p:origin x="782" y="86"/>
      </p:cViewPr>
      <p:guideLst>
        <p:guide orient="horz" pos="2160"/>
        <p:guide pos="2880"/>
        <p:guide pos="2693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25" d="100"/>
        <a:sy n="125" d="100"/>
      </p:scale>
      <p:origin x="0" y="-9918"/>
    </p:cViewPr>
  </p:sorterViewPr>
  <p:notesViewPr>
    <p:cSldViewPr snapToGrid="0">
      <p:cViewPr>
        <p:scale>
          <a:sx n="125" d="100"/>
          <a:sy n="125" d="100"/>
        </p:scale>
        <p:origin x="-1932" y="2016"/>
      </p:cViewPr>
      <p:guideLst>
        <p:guide orient="horz" pos="3131"/>
        <p:guide pos="2145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10" Type="http://schemas.microsoft.com/office/2015/10/relationships/revisionInfo" Target="revisionInfo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0475" cy="49704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de-DE" dirty="0"/>
              <a:t>Header</a:t>
            </a:r>
            <a:endParaRPr lang="en-GB" dirty="0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56737" y="0"/>
            <a:ext cx="2950475" cy="49704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EE4A28-8FCA-4B67-B71F-4BF329E9D0A8}" type="datetimeFigureOut">
              <a:rPr lang="en-GB" smtClean="0"/>
              <a:t>26/06/2019</a:t>
            </a:fld>
            <a:endParaRPr lang="en-GB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9442154"/>
            <a:ext cx="2950475" cy="49704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de-DE" dirty="0" err="1"/>
              <a:t>Footer</a:t>
            </a:r>
            <a:endParaRPr lang="en-GB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56737" y="9442154"/>
            <a:ext cx="2950475" cy="49704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D56195-1E08-4783-B4AA-F0F0BB98C85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68775302"/>
      </p:ext>
    </p:extLst>
  </p:cSld>
  <p:clrMap bg1="dk1" tx1="lt1" bg2="dk2" tx2="lt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0475" cy="49704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GB" dirty="0"/>
              <a:t>Header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56737" y="0"/>
            <a:ext cx="2950475" cy="49704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6EF99F-C35D-4FF2-845E-FCCC5818ED60}" type="datetimeFigureOut">
              <a:rPr lang="en-GB" smtClean="0"/>
              <a:t>26/06/2019</a:t>
            </a:fld>
            <a:endParaRPr lang="en-GB" dirty="0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147763" y="915988"/>
            <a:ext cx="4513262" cy="33861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431596" y="4563048"/>
            <a:ext cx="5945597" cy="4632308"/>
          </a:xfrm>
          <a:prstGeom prst="rect">
            <a:avLst/>
          </a:prstGeom>
        </p:spPr>
        <p:txBody>
          <a:bodyPr vert="horz" lIns="0" tIns="0" rIns="0" bIns="0" rtlCol="0"/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442154"/>
            <a:ext cx="2950475" cy="49704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GB" dirty="0"/>
              <a:t>Footer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56737" y="9442154"/>
            <a:ext cx="2950475" cy="49704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F733B7-1873-49FD-B258-2C7BB301EFB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89245064"/>
      </p:ext>
    </p:extLst>
  </p:cSld>
  <p:clrMap bg1="dk1" tx1="lt1" bg2="dk2" tx2="lt2" accent1="accent1" accent2="accent2" accent3="accent3" accent4="accent4" accent5="accent5" accent6="accent6" hlink="hlink" folHlink="folHlink"/>
  <p:notesStyle>
    <a:lvl1pPr marL="171450" indent="-171450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358775" indent="-17621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541338" indent="-18256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715963" indent="-174625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898525" indent="-18256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4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2.png"/><Relationship Id="rId5" Type="http://schemas.openxmlformats.org/officeDocument/2006/relationships/image" Target="../media/image1.emf"/><Relationship Id="rId4" Type="http://schemas.openxmlformats.org/officeDocument/2006/relationships/oleObject" Target="../embeddings/oleObject2.bin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7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3.emf"/><Relationship Id="rId5" Type="http://schemas.openxmlformats.org/officeDocument/2006/relationships/oleObject" Target="../embeddings/oleObject5.bin"/><Relationship Id="rId4" Type="http://schemas.openxmlformats.org/officeDocument/2006/relationships/image" Target="../media/image4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tags" Target="../tags/tag6.xml"/><Relationship Id="rId7" Type="http://schemas.openxmlformats.org/officeDocument/2006/relationships/oleObject" Target="../embeddings/oleObject4.bin"/><Relationship Id="rId2" Type="http://schemas.openxmlformats.org/officeDocument/2006/relationships/tags" Target="../tags/tag5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3.bin"/><Relationship Id="rId4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8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6.bin"/><Relationship Id="rId4" Type="http://schemas.openxmlformats.org/officeDocument/2006/relationships/image" Target="../media/image5.png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9.xml"/><Relationship Id="rId1" Type="http://schemas.openxmlformats.org/officeDocument/2006/relationships/vmlDrawing" Target="../drawings/vmlDrawing6.v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7.bin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0.xml"/><Relationship Id="rId1" Type="http://schemas.openxmlformats.org/officeDocument/2006/relationships/vmlDrawing" Target="../drawings/vmlDrawing7.v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8.bin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ver slide">
    <p:bg>
      <p:bgPr>
        <a:gradFill rotWithShape="1">
          <a:gsLst>
            <a:gs pos="0">
              <a:schemeClr val="bg1"/>
            </a:gs>
            <a:gs pos="100000">
              <a:srgbClr val="D9D9D9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kt 83" hidden="1">
            <a:extLst>
              <a:ext uri="{FF2B5EF4-FFF2-40B4-BE49-F238E27FC236}">
                <a16:creationId xmlns:a16="http://schemas.microsoft.com/office/drawing/2014/main" id="{9C59B24C-EB43-46D8-BEEE-EE94525D8B7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02" name="think-cell Folie" r:id="rId4" imgW="360" imgH="360" progId="TCLayout.ActiveDocument.1">
                  <p:embed/>
                </p:oleObj>
              </mc:Choice>
              <mc:Fallback>
                <p:oleObj name="think-cell Folie" r:id="rId4" imgW="360" imgH="360" progId="TCLayout.ActiveDocument.1">
                  <p:embed/>
                  <p:pic>
                    <p:nvPicPr>
                      <p:cNvPr id="4" name="Objekt 83" hidden="1">
                        <a:extLst>
                          <a:ext uri="{FF2B5EF4-FFF2-40B4-BE49-F238E27FC236}">
                            <a16:creationId xmlns:a16="http://schemas.microsoft.com/office/drawing/2014/main" id="{9C59B24C-EB43-46D8-BEEE-EE94525D8B7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82A10C7-D71D-4C11-9CE2-F9B94E8A0ACE}"/>
              </a:ext>
            </a:extLst>
          </p:cNvPr>
          <p:cNvSpPr txBox="1">
            <a:spLocks/>
          </p:cNvSpPr>
          <p:nvPr userDrawn="1"/>
        </p:nvSpPr>
        <p:spPr>
          <a:xfrm>
            <a:off x="657225" y="6551613"/>
            <a:ext cx="544513" cy="138112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b="1" dirty="0">
                <a:solidFill>
                  <a:srgbClr val="E64B00"/>
                </a:solidFill>
              </a:rPr>
              <a:t>sidel.com</a:t>
            </a:r>
          </a:p>
        </p:txBody>
      </p:sp>
      <p:pic>
        <p:nvPicPr>
          <p:cNvPr id="6" name="Picture 13">
            <a:extLst>
              <a:ext uri="{FF2B5EF4-FFF2-40B4-BE49-F238E27FC236}">
                <a16:creationId xmlns:a16="http://schemas.microsoft.com/office/drawing/2014/main" id="{2AB926E4-4BEB-4A3D-A11F-A4A1CC37785E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47700" y="599647"/>
            <a:ext cx="8058150" cy="615553"/>
          </a:xfrm>
        </p:spPr>
        <p:txBody>
          <a:bodyPr/>
          <a:lstStyle>
            <a:lvl1pPr>
              <a:defRPr sz="40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0"/>
          </p:nvPr>
        </p:nvSpPr>
        <p:spPr>
          <a:xfrm>
            <a:off x="647700" y="2156103"/>
            <a:ext cx="6408737" cy="1538883"/>
          </a:xfrm>
        </p:spPr>
        <p:txBody>
          <a:bodyPr>
            <a:spAutoFit/>
          </a:bodyPr>
          <a:lstStyle>
            <a:lvl1pPr>
              <a:spcBef>
                <a:spcPts val="0"/>
              </a:spcBef>
              <a:defRPr sz="2000" b="0" baseline="0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29875507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 pictures H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0"/>
          </p:nvPr>
        </p:nvSpPr>
        <p:spPr>
          <a:xfrm>
            <a:off x="647700" y="1489076"/>
            <a:ext cx="3887788" cy="4495799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4754564" y="1489076"/>
            <a:ext cx="3886200" cy="213994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4" name="Bildplatzhalter 3"/>
          <p:cNvSpPr>
            <a:spLocks noGrp="1"/>
          </p:cNvSpPr>
          <p:nvPr>
            <p:ph type="pic" sz="quarter" idx="12"/>
          </p:nvPr>
        </p:nvSpPr>
        <p:spPr>
          <a:xfrm>
            <a:off x="4754564" y="3844925"/>
            <a:ext cx="3886200" cy="2139950"/>
          </a:xfrm>
        </p:spPr>
        <p:txBody>
          <a:bodyPr rtlCol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32065717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 column text+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0"/>
          </p:nvPr>
        </p:nvSpPr>
        <p:spPr>
          <a:xfrm>
            <a:off x="647700" y="1489076"/>
            <a:ext cx="3887788" cy="2139949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649288" y="3844925"/>
            <a:ext cx="3886200" cy="213994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2"/>
          </p:nvPr>
        </p:nvSpPr>
        <p:spPr>
          <a:xfrm>
            <a:off x="4751388" y="1489075"/>
            <a:ext cx="3889375" cy="2139950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3"/>
          </p:nvPr>
        </p:nvSpPr>
        <p:spPr>
          <a:xfrm>
            <a:off x="4751388" y="3844925"/>
            <a:ext cx="3889375" cy="2139949"/>
          </a:xfrm>
        </p:spPr>
        <p:txBody>
          <a:bodyPr rtlCol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29042740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 pictures V with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0"/>
          </p:nvPr>
        </p:nvSpPr>
        <p:spPr>
          <a:xfrm>
            <a:off x="647700" y="1489076"/>
            <a:ext cx="5257800" cy="4495799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6124575" y="1489076"/>
            <a:ext cx="2516188" cy="18033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3"/>
          </p:nvPr>
        </p:nvSpPr>
        <p:spPr>
          <a:xfrm>
            <a:off x="6124575" y="329247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4"/>
          </p:nvPr>
        </p:nvSpPr>
        <p:spPr>
          <a:xfrm>
            <a:off x="6124575" y="3844925"/>
            <a:ext cx="2516188" cy="1803400"/>
          </a:xfrm>
        </p:spPr>
        <p:txBody>
          <a:bodyPr rtlCol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2" name="Textplatzhalter 11"/>
          <p:cNvSpPr>
            <a:spLocks noGrp="1"/>
          </p:cNvSpPr>
          <p:nvPr>
            <p:ph type="body" sz="quarter" idx="15"/>
          </p:nvPr>
        </p:nvSpPr>
        <p:spPr>
          <a:xfrm>
            <a:off x="6124575" y="564832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970387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 pictures H with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0"/>
          </p:nvPr>
        </p:nvSpPr>
        <p:spPr>
          <a:xfrm>
            <a:off x="647700" y="1489076"/>
            <a:ext cx="3887788" cy="4495799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4751388" y="1489076"/>
            <a:ext cx="3889375" cy="18033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3"/>
          </p:nvPr>
        </p:nvSpPr>
        <p:spPr>
          <a:xfrm>
            <a:off x="4751388" y="3292475"/>
            <a:ext cx="3889375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4"/>
          </p:nvPr>
        </p:nvSpPr>
        <p:spPr>
          <a:xfrm>
            <a:off x="4751388" y="3844925"/>
            <a:ext cx="3889375" cy="1803400"/>
          </a:xfrm>
        </p:spPr>
        <p:txBody>
          <a:bodyPr rtlCol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2" name="Textplatzhalter 11"/>
          <p:cNvSpPr>
            <a:spLocks noGrp="1"/>
          </p:cNvSpPr>
          <p:nvPr>
            <p:ph type="body" sz="quarter" idx="15"/>
          </p:nvPr>
        </p:nvSpPr>
        <p:spPr>
          <a:xfrm>
            <a:off x="4751388" y="5648325"/>
            <a:ext cx="3889375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87070585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photos with title + tex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647700" y="1489076"/>
            <a:ext cx="2516188" cy="18033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3"/>
          </p:nvPr>
        </p:nvSpPr>
        <p:spPr>
          <a:xfrm>
            <a:off x="647700" y="329247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4"/>
          </p:nvPr>
        </p:nvSpPr>
        <p:spPr>
          <a:xfrm>
            <a:off x="647700" y="3844925"/>
            <a:ext cx="2516188" cy="1803400"/>
          </a:xfrm>
        </p:spPr>
        <p:txBody>
          <a:bodyPr rtlCol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2" name="Textplatzhalter 11"/>
          <p:cNvSpPr>
            <a:spLocks noGrp="1"/>
          </p:cNvSpPr>
          <p:nvPr>
            <p:ph type="body" sz="quarter" idx="15"/>
          </p:nvPr>
        </p:nvSpPr>
        <p:spPr>
          <a:xfrm>
            <a:off x="647700" y="564832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Textplatzhalter 5"/>
          <p:cNvSpPr>
            <a:spLocks noGrp="1"/>
          </p:cNvSpPr>
          <p:nvPr>
            <p:ph type="body" sz="quarter" idx="16"/>
          </p:nvPr>
        </p:nvSpPr>
        <p:spPr>
          <a:xfrm>
            <a:off x="3384550" y="1489075"/>
            <a:ext cx="2519363" cy="4495800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  <p:sp>
        <p:nvSpPr>
          <p:cNvPr id="15" name="Bildplatzhalter 14"/>
          <p:cNvSpPr>
            <a:spLocks noGrp="1"/>
          </p:cNvSpPr>
          <p:nvPr>
            <p:ph type="pic" sz="quarter" idx="17"/>
          </p:nvPr>
        </p:nvSpPr>
        <p:spPr>
          <a:xfrm>
            <a:off x="6119813" y="1489075"/>
            <a:ext cx="2520950" cy="1803399"/>
          </a:xfrm>
        </p:spPr>
        <p:txBody>
          <a:bodyPr rtlCol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7" name="Textplatzhalter 16"/>
          <p:cNvSpPr>
            <a:spLocks noGrp="1"/>
          </p:cNvSpPr>
          <p:nvPr>
            <p:ph type="body" sz="quarter" idx="18"/>
          </p:nvPr>
        </p:nvSpPr>
        <p:spPr>
          <a:xfrm>
            <a:off x="6120341" y="3292474"/>
            <a:ext cx="2520421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Bildplatzhalter 18"/>
          <p:cNvSpPr>
            <a:spLocks noGrp="1"/>
          </p:cNvSpPr>
          <p:nvPr>
            <p:ph type="pic" sz="quarter" idx="19"/>
          </p:nvPr>
        </p:nvSpPr>
        <p:spPr>
          <a:xfrm>
            <a:off x="6124575" y="3844925"/>
            <a:ext cx="2516188" cy="1803400"/>
          </a:xfrm>
        </p:spPr>
        <p:txBody>
          <a:bodyPr rtlCol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21" name="Textplatzhalter 20"/>
          <p:cNvSpPr>
            <a:spLocks noGrp="1"/>
          </p:cNvSpPr>
          <p:nvPr>
            <p:ph type="body" sz="quarter" idx="20"/>
          </p:nvPr>
        </p:nvSpPr>
        <p:spPr>
          <a:xfrm>
            <a:off x="6124575" y="564832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85512387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 photos with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0"/>
          </p:nvPr>
        </p:nvSpPr>
        <p:spPr>
          <a:xfrm>
            <a:off x="647701" y="864162"/>
            <a:ext cx="7993064" cy="338554"/>
          </a:xfrm>
        </p:spPr>
        <p:txBody>
          <a:bodyPr>
            <a:noAutofit/>
          </a:bodyPr>
          <a:lstStyle>
            <a:lvl1pPr>
              <a:defRPr sz="23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2019300" y="1489076"/>
            <a:ext cx="2516188" cy="18033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2" name="Textplatzhalter 6"/>
          <p:cNvSpPr>
            <a:spLocks noGrp="1"/>
          </p:cNvSpPr>
          <p:nvPr>
            <p:ph type="body" sz="quarter" idx="13"/>
          </p:nvPr>
        </p:nvSpPr>
        <p:spPr>
          <a:xfrm>
            <a:off x="2019300" y="329247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Bildplatzhalter 10"/>
          <p:cNvSpPr>
            <a:spLocks noGrp="1"/>
          </p:cNvSpPr>
          <p:nvPr>
            <p:ph type="pic" sz="quarter" idx="14"/>
          </p:nvPr>
        </p:nvSpPr>
        <p:spPr>
          <a:xfrm>
            <a:off x="4751388" y="1489076"/>
            <a:ext cx="2516188" cy="18033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5" name="Textplatzhalter 6"/>
          <p:cNvSpPr>
            <a:spLocks noGrp="1"/>
          </p:cNvSpPr>
          <p:nvPr>
            <p:ph type="body" sz="quarter" idx="15"/>
          </p:nvPr>
        </p:nvSpPr>
        <p:spPr>
          <a:xfrm>
            <a:off x="4751388" y="329247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7" name="Bildplatzhalter 10"/>
          <p:cNvSpPr>
            <a:spLocks noGrp="1"/>
          </p:cNvSpPr>
          <p:nvPr>
            <p:ph type="pic" sz="quarter" idx="16"/>
          </p:nvPr>
        </p:nvSpPr>
        <p:spPr>
          <a:xfrm>
            <a:off x="2019300" y="3844926"/>
            <a:ext cx="2516188" cy="18033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9" name="Textplatzhalter 6"/>
          <p:cNvSpPr>
            <a:spLocks noGrp="1"/>
          </p:cNvSpPr>
          <p:nvPr>
            <p:ph type="body" sz="quarter" idx="17"/>
          </p:nvPr>
        </p:nvSpPr>
        <p:spPr>
          <a:xfrm>
            <a:off x="2019300" y="564832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Bildplatzhalter 10"/>
          <p:cNvSpPr>
            <a:spLocks noGrp="1"/>
          </p:cNvSpPr>
          <p:nvPr>
            <p:ph type="pic" sz="quarter" idx="18"/>
          </p:nvPr>
        </p:nvSpPr>
        <p:spPr>
          <a:xfrm>
            <a:off x="4751388" y="3844926"/>
            <a:ext cx="2516188" cy="18033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21" name="Textplatzhalter 6"/>
          <p:cNvSpPr>
            <a:spLocks noGrp="1"/>
          </p:cNvSpPr>
          <p:nvPr>
            <p:ph type="body" sz="quarter" idx="19"/>
          </p:nvPr>
        </p:nvSpPr>
        <p:spPr>
          <a:xfrm>
            <a:off x="4751388" y="564832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47938176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 photos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0"/>
          </p:nvPr>
        </p:nvSpPr>
        <p:spPr>
          <a:xfrm>
            <a:off x="647701" y="864162"/>
            <a:ext cx="7993064" cy="338554"/>
          </a:xfrm>
        </p:spPr>
        <p:txBody>
          <a:bodyPr>
            <a:noAutofit/>
          </a:bodyPr>
          <a:lstStyle>
            <a:lvl1pPr>
              <a:defRPr sz="23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2019300" y="1489076"/>
            <a:ext cx="2516188" cy="213994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3" name="Bildplatzhalter 10"/>
          <p:cNvSpPr>
            <a:spLocks noGrp="1"/>
          </p:cNvSpPr>
          <p:nvPr>
            <p:ph type="pic" sz="quarter" idx="14"/>
          </p:nvPr>
        </p:nvSpPr>
        <p:spPr>
          <a:xfrm>
            <a:off x="4751388" y="1489076"/>
            <a:ext cx="2516188" cy="213994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7" name="Bildplatzhalter 10"/>
          <p:cNvSpPr>
            <a:spLocks noGrp="1"/>
          </p:cNvSpPr>
          <p:nvPr>
            <p:ph type="pic" sz="quarter" idx="16"/>
          </p:nvPr>
        </p:nvSpPr>
        <p:spPr>
          <a:xfrm>
            <a:off x="2019300" y="3844926"/>
            <a:ext cx="2516188" cy="213994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20" name="Bildplatzhalter 10"/>
          <p:cNvSpPr>
            <a:spLocks noGrp="1"/>
          </p:cNvSpPr>
          <p:nvPr>
            <p:ph type="pic" sz="quarter" idx="18"/>
          </p:nvPr>
        </p:nvSpPr>
        <p:spPr>
          <a:xfrm>
            <a:off x="4751388" y="3844926"/>
            <a:ext cx="2516188" cy="213994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165931960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 photos with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0"/>
          </p:nvPr>
        </p:nvSpPr>
        <p:spPr>
          <a:xfrm>
            <a:off x="647701" y="864162"/>
            <a:ext cx="7993064" cy="338554"/>
          </a:xfrm>
        </p:spPr>
        <p:txBody>
          <a:bodyPr>
            <a:noAutofit/>
          </a:bodyPr>
          <a:lstStyle>
            <a:lvl1pPr>
              <a:defRPr sz="23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647701" y="1489076"/>
            <a:ext cx="2516188" cy="18033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2" name="Textplatzhalter 6"/>
          <p:cNvSpPr>
            <a:spLocks noGrp="1"/>
          </p:cNvSpPr>
          <p:nvPr>
            <p:ph type="body" sz="quarter" idx="13"/>
          </p:nvPr>
        </p:nvSpPr>
        <p:spPr>
          <a:xfrm>
            <a:off x="647701" y="329247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7" name="Bildplatzhalter 10"/>
          <p:cNvSpPr>
            <a:spLocks noGrp="1"/>
          </p:cNvSpPr>
          <p:nvPr>
            <p:ph type="pic" sz="quarter" idx="16"/>
          </p:nvPr>
        </p:nvSpPr>
        <p:spPr>
          <a:xfrm>
            <a:off x="647701" y="3844926"/>
            <a:ext cx="2516188" cy="18033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9" name="Textplatzhalter 6"/>
          <p:cNvSpPr>
            <a:spLocks noGrp="1"/>
          </p:cNvSpPr>
          <p:nvPr>
            <p:ph type="body" sz="quarter" idx="17"/>
          </p:nvPr>
        </p:nvSpPr>
        <p:spPr>
          <a:xfrm>
            <a:off x="647701" y="564832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Bildplatzhalter 10"/>
          <p:cNvSpPr>
            <a:spLocks noGrp="1"/>
          </p:cNvSpPr>
          <p:nvPr>
            <p:ph type="pic" sz="quarter" idx="18"/>
          </p:nvPr>
        </p:nvSpPr>
        <p:spPr>
          <a:xfrm>
            <a:off x="3386138" y="1489076"/>
            <a:ext cx="2516188" cy="18033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6" name="Textplatzhalter 6"/>
          <p:cNvSpPr>
            <a:spLocks noGrp="1"/>
          </p:cNvSpPr>
          <p:nvPr>
            <p:ph type="body" sz="quarter" idx="19"/>
          </p:nvPr>
        </p:nvSpPr>
        <p:spPr>
          <a:xfrm>
            <a:off x="3386138" y="329247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8" name="Bildplatzhalter 10"/>
          <p:cNvSpPr>
            <a:spLocks noGrp="1"/>
          </p:cNvSpPr>
          <p:nvPr>
            <p:ph type="pic" sz="quarter" idx="20"/>
          </p:nvPr>
        </p:nvSpPr>
        <p:spPr>
          <a:xfrm>
            <a:off x="3386138" y="3844926"/>
            <a:ext cx="2516188" cy="18033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22" name="Textplatzhalter 6"/>
          <p:cNvSpPr>
            <a:spLocks noGrp="1"/>
          </p:cNvSpPr>
          <p:nvPr>
            <p:ph type="body" sz="quarter" idx="21"/>
          </p:nvPr>
        </p:nvSpPr>
        <p:spPr>
          <a:xfrm>
            <a:off x="3386138" y="564832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Bildplatzhalter 10"/>
          <p:cNvSpPr>
            <a:spLocks noGrp="1"/>
          </p:cNvSpPr>
          <p:nvPr>
            <p:ph type="pic" sz="quarter" idx="22"/>
          </p:nvPr>
        </p:nvSpPr>
        <p:spPr>
          <a:xfrm>
            <a:off x="6124575" y="1489076"/>
            <a:ext cx="2516188" cy="18033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24" name="Textplatzhalter 6"/>
          <p:cNvSpPr>
            <a:spLocks noGrp="1"/>
          </p:cNvSpPr>
          <p:nvPr>
            <p:ph type="body" sz="quarter" idx="23"/>
          </p:nvPr>
        </p:nvSpPr>
        <p:spPr>
          <a:xfrm>
            <a:off x="6124575" y="329247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Bildplatzhalter 10"/>
          <p:cNvSpPr>
            <a:spLocks noGrp="1"/>
          </p:cNvSpPr>
          <p:nvPr>
            <p:ph type="pic" sz="quarter" idx="24"/>
          </p:nvPr>
        </p:nvSpPr>
        <p:spPr>
          <a:xfrm>
            <a:off x="6124575" y="3844926"/>
            <a:ext cx="2516188" cy="18033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26" name="Textplatzhalter 6"/>
          <p:cNvSpPr>
            <a:spLocks noGrp="1"/>
          </p:cNvSpPr>
          <p:nvPr>
            <p:ph type="body" sz="quarter" idx="25"/>
          </p:nvPr>
        </p:nvSpPr>
        <p:spPr>
          <a:xfrm>
            <a:off x="6124575" y="564832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97808961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 pho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0"/>
          </p:nvPr>
        </p:nvSpPr>
        <p:spPr>
          <a:xfrm>
            <a:off x="647701" y="864162"/>
            <a:ext cx="7993064" cy="338554"/>
          </a:xfrm>
        </p:spPr>
        <p:txBody>
          <a:bodyPr>
            <a:noAutofit/>
          </a:bodyPr>
          <a:lstStyle>
            <a:lvl1pPr>
              <a:defRPr sz="23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Bildplatzhalter 4"/>
          <p:cNvSpPr>
            <a:spLocks noGrp="1"/>
          </p:cNvSpPr>
          <p:nvPr>
            <p:ph type="pic" sz="quarter" idx="11"/>
          </p:nvPr>
        </p:nvSpPr>
        <p:spPr>
          <a:xfrm>
            <a:off x="647699" y="1484313"/>
            <a:ext cx="2520354" cy="2144712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7" name="Bildplatzhalter 6"/>
          <p:cNvSpPr>
            <a:spLocks noGrp="1"/>
          </p:cNvSpPr>
          <p:nvPr>
            <p:ph type="pic" sz="quarter" idx="12"/>
          </p:nvPr>
        </p:nvSpPr>
        <p:spPr>
          <a:xfrm>
            <a:off x="3384055" y="1484313"/>
            <a:ext cx="2520354" cy="2144712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0" name="Bildplatzhalter 9"/>
          <p:cNvSpPr>
            <a:spLocks noGrp="1"/>
          </p:cNvSpPr>
          <p:nvPr>
            <p:ph type="pic" sz="quarter" idx="13"/>
          </p:nvPr>
        </p:nvSpPr>
        <p:spPr>
          <a:xfrm>
            <a:off x="6120410" y="1484313"/>
            <a:ext cx="2520354" cy="2144712"/>
          </a:xfrm>
        </p:spPr>
        <p:txBody>
          <a:bodyPr rtlCol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4" name="Bildplatzhalter 13"/>
          <p:cNvSpPr>
            <a:spLocks noGrp="1"/>
          </p:cNvSpPr>
          <p:nvPr>
            <p:ph type="pic" sz="quarter" idx="14"/>
          </p:nvPr>
        </p:nvSpPr>
        <p:spPr>
          <a:xfrm>
            <a:off x="647700" y="3844925"/>
            <a:ext cx="2520950" cy="2139950"/>
          </a:xfrm>
        </p:spPr>
        <p:txBody>
          <a:bodyPr rtlCol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6" name="Bildplatzhalter 15"/>
          <p:cNvSpPr>
            <a:spLocks noGrp="1"/>
          </p:cNvSpPr>
          <p:nvPr>
            <p:ph type="pic" sz="quarter" idx="15"/>
          </p:nvPr>
        </p:nvSpPr>
        <p:spPr>
          <a:xfrm>
            <a:off x="3384550" y="3844925"/>
            <a:ext cx="2519363" cy="2139950"/>
          </a:xfrm>
        </p:spPr>
        <p:txBody>
          <a:bodyPr rtlCol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8" name="Bildplatzhalter 17"/>
          <p:cNvSpPr>
            <a:spLocks noGrp="1"/>
          </p:cNvSpPr>
          <p:nvPr>
            <p:ph type="pic" sz="quarter" idx="16"/>
          </p:nvPr>
        </p:nvSpPr>
        <p:spPr>
          <a:xfrm>
            <a:off x="6119813" y="3844925"/>
            <a:ext cx="2520950" cy="2139950"/>
          </a:xfrm>
        </p:spPr>
        <p:txBody>
          <a:bodyPr rtlCol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74643471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Breake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1">
            <a:extLst>
              <a:ext uri="{FF2B5EF4-FFF2-40B4-BE49-F238E27FC236}">
                <a16:creationId xmlns:a16="http://schemas.microsoft.com/office/drawing/2014/main" id="{58CC21B4-4357-4C4A-8EB9-63D93134638D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5" name="Object 12" hidden="1">
            <a:extLst>
              <a:ext uri="{FF2B5EF4-FFF2-40B4-BE49-F238E27FC236}">
                <a16:creationId xmlns:a16="http://schemas.microsoft.com/office/drawing/2014/main" id="{E414036E-70A7-46DB-9200-9ED435728FFD}"/>
              </a:ext>
            </a:extLst>
          </p:cNvPr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50" name="think-cell Folie" r:id="rId5" imgW="360" imgH="360" progId="TCLayout.ActiveDocument.1">
                  <p:embed/>
                </p:oleObj>
              </mc:Choice>
              <mc:Fallback>
                <p:oleObj name="think-cell Folie" r:id="rId5" imgW="360" imgH="360" progId="TCLayout.ActiveDocument.1">
                  <p:embed/>
                  <p:pic>
                    <p:nvPicPr>
                      <p:cNvPr id="5" name="Object 12" hidden="1">
                        <a:extLst>
                          <a:ext uri="{FF2B5EF4-FFF2-40B4-BE49-F238E27FC236}">
                            <a16:creationId xmlns:a16="http://schemas.microsoft.com/office/drawing/2014/main" id="{E414036E-70A7-46DB-9200-9ED435728FF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Rectangle 2"/>
          <p:cNvSpPr>
            <a:spLocks noGrp="1" noChangeArrowheads="1"/>
          </p:cNvSpPr>
          <p:nvPr>
            <p:ph type="ctrTitle"/>
          </p:nvPr>
        </p:nvSpPr>
        <p:spPr bwMode="gray">
          <a:xfrm>
            <a:off x="647699" y="2507780"/>
            <a:ext cx="7993063" cy="1231106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>
              <a:defRPr sz="40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noProof="1"/>
              <a:t>Click to edit Master title style</a:t>
            </a:r>
            <a:endParaRPr lang="en-GB" noProof="0" dirty="0"/>
          </a:p>
        </p:txBody>
      </p:sp>
      <p:sp>
        <p:nvSpPr>
          <p:cNvPr id="16" name="Rectangle 3"/>
          <p:cNvSpPr>
            <a:spLocks noGrp="1" noChangeArrowheads="1"/>
          </p:cNvSpPr>
          <p:nvPr>
            <p:ph type="subTitle" idx="1"/>
          </p:nvPr>
        </p:nvSpPr>
        <p:spPr bwMode="gray">
          <a:xfrm>
            <a:off x="647699" y="3856268"/>
            <a:ext cx="7993063" cy="307777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0"/>
              </a:spcBef>
              <a:buSzTx/>
              <a:defRPr sz="20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2199137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kt 84" hidden="1">
            <a:extLst>
              <a:ext uri="{FF2B5EF4-FFF2-40B4-BE49-F238E27FC236}">
                <a16:creationId xmlns:a16="http://schemas.microsoft.com/office/drawing/2014/main" id="{6662603A-E5E5-4962-A7E9-98BDF8B03EBF}"/>
              </a:ext>
            </a:extLst>
          </p:cNvPr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46" name="think-cell Folie" r:id="rId5" imgW="360" imgH="360" progId="TCLayout.ActiveDocument.1">
                  <p:embed/>
                </p:oleObj>
              </mc:Choice>
              <mc:Fallback>
                <p:oleObj name="think-cell Folie" r:id="rId5" imgW="360" imgH="360" progId="TCLayout.ActiveDocument.1">
                  <p:embed/>
                  <p:pic>
                    <p:nvPicPr>
                      <p:cNvPr id="3" name="Objekt 84" hidden="1">
                        <a:extLst>
                          <a:ext uri="{FF2B5EF4-FFF2-40B4-BE49-F238E27FC236}">
                            <a16:creationId xmlns:a16="http://schemas.microsoft.com/office/drawing/2014/main" id="{6662603A-E5E5-4962-A7E9-98BDF8B03EB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CEE6DB0-F588-451A-B056-CBF8C8421A80}"/>
              </a:ext>
            </a:extLst>
          </p:cNvPr>
          <p:cNvSpPr txBox="1">
            <a:spLocks/>
          </p:cNvSpPr>
          <p:nvPr/>
        </p:nvSpPr>
        <p:spPr>
          <a:xfrm>
            <a:off x="1377950" y="6472238"/>
            <a:ext cx="1141413" cy="138112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>
                <a:solidFill>
                  <a:srgbClr val="7F7F7F"/>
                </a:solidFill>
              </a:rPr>
              <a:t>Title, </a:t>
            </a:r>
            <a:fld id="{AF6A7A01-F0BB-4441-BAB9-3E7CB064C4A1}" type="datetime4">
              <a:rPr lang="en-GB" smtClean="0">
                <a:solidFill>
                  <a:srgbClr val="7F7F7F"/>
                </a:solidFill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t>26 June 2019</a:t>
            </a:fld>
            <a:endParaRPr lang="en-GB" dirty="0">
              <a:solidFill>
                <a:srgbClr val="7F7F7F"/>
              </a:solidFill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DA5C8E0-CDDA-436A-91F8-C903D03A3F22}"/>
              </a:ext>
            </a:extLst>
          </p:cNvPr>
          <p:cNvSpPr txBox="1">
            <a:spLocks/>
          </p:cNvSpPr>
          <p:nvPr/>
        </p:nvSpPr>
        <p:spPr>
          <a:xfrm>
            <a:off x="647700" y="6472238"/>
            <a:ext cx="442913" cy="138112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>
                <a:solidFill>
                  <a:srgbClr val="7F7F7F"/>
                </a:solidFill>
              </a:rPr>
              <a:t>Page </a:t>
            </a:r>
            <a:fld id="{60451A36-7B2B-4EF1-857D-3ED175380F69}" type="slidenum">
              <a:rPr lang="en-GB" smtClean="0">
                <a:solidFill>
                  <a:srgbClr val="7F7F7F"/>
                </a:solidFill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t>‹#›</a:t>
            </a:fld>
            <a:endParaRPr lang="en-GB" dirty="0">
              <a:solidFill>
                <a:srgbClr val="7F7F7F"/>
              </a:solidFill>
            </a:endParaRPr>
          </a:p>
        </p:txBody>
      </p:sp>
      <p:grpSp>
        <p:nvGrpSpPr>
          <p:cNvPr id="6" name="Group 7">
            <a:extLst>
              <a:ext uri="{FF2B5EF4-FFF2-40B4-BE49-F238E27FC236}">
                <a16:creationId xmlns:a16="http://schemas.microsoft.com/office/drawing/2014/main" id="{20BC799A-8D74-4531-A751-1F5C1F946759}"/>
              </a:ext>
            </a:extLst>
          </p:cNvPr>
          <p:cNvGrpSpPr>
            <a:grpSpLocks/>
          </p:cNvGrpSpPr>
          <p:nvPr/>
        </p:nvGrpSpPr>
        <p:grpSpPr bwMode="auto">
          <a:xfrm>
            <a:off x="7723188" y="6499225"/>
            <a:ext cx="920750" cy="252413"/>
            <a:chOff x="1005" y="1644"/>
            <a:chExt cx="3749" cy="1030"/>
          </a:xfrm>
        </p:grpSpPr>
        <p:sp>
          <p:nvSpPr>
            <p:cNvPr id="7" name="Freeform 8">
              <a:extLst>
                <a:ext uri="{FF2B5EF4-FFF2-40B4-BE49-F238E27FC236}">
                  <a16:creationId xmlns:a16="http://schemas.microsoft.com/office/drawing/2014/main" id="{5632B269-EC55-43A6-952B-13604E47FFF5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962" y="2123"/>
              <a:ext cx="314" cy="256"/>
            </a:xfrm>
            <a:custGeom>
              <a:avLst/>
              <a:gdLst>
                <a:gd name="T0" fmla="*/ 108 w 314"/>
                <a:gd name="T1" fmla="*/ 256 h 256"/>
                <a:gd name="T2" fmla="*/ 314 w 314"/>
                <a:gd name="T3" fmla="*/ 0 h 256"/>
                <a:gd name="T4" fmla="*/ 101 w 314"/>
                <a:gd name="T5" fmla="*/ 0 h 256"/>
                <a:gd name="T6" fmla="*/ 0 w 314"/>
                <a:gd name="T7" fmla="*/ 126 h 256"/>
                <a:gd name="T8" fmla="*/ 108 w 314"/>
                <a:gd name="T9" fmla="*/ 256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14" h="256">
                  <a:moveTo>
                    <a:pt x="108" y="256"/>
                  </a:moveTo>
                  <a:lnTo>
                    <a:pt x="314" y="0"/>
                  </a:lnTo>
                  <a:lnTo>
                    <a:pt x="101" y="0"/>
                  </a:lnTo>
                  <a:lnTo>
                    <a:pt x="0" y="126"/>
                  </a:lnTo>
                  <a:lnTo>
                    <a:pt x="108" y="256"/>
                  </a:lnTo>
                  <a:close/>
                </a:path>
              </a:pathLst>
            </a:custGeom>
            <a:solidFill>
              <a:srgbClr val="F15A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" name="Freeform 9">
              <a:extLst>
                <a:ext uri="{FF2B5EF4-FFF2-40B4-BE49-F238E27FC236}">
                  <a16:creationId xmlns:a16="http://schemas.microsoft.com/office/drawing/2014/main" id="{920F7B84-FBA2-4A84-B9DD-0564F1805834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005" y="1644"/>
              <a:ext cx="1183" cy="1014"/>
            </a:xfrm>
            <a:custGeom>
              <a:avLst/>
              <a:gdLst>
                <a:gd name="T0" fmla="*/ 1934767 w 501"/>
                <a:gd name="T1" fmla="*/ 1703806 h 429"/>
                <a:gd name="T2" fmla="*/ 1825400 w 501"/>
                <a:gd name="T3" fmla="*/ 1561728 h 429"/>
                <a:gd name="T4" fmla="*/ 1784956 w 501"/>
                <a:gd name="T5" fmla="*/ 1508168 h 429"/>
                <a:gd name="T6" fmla="*/ 1552016 w 501"/>
                <a:gd name="T7" fmla="*/ 1397956 h 429"/>
                <a:gd name="T8" fmla="*/ 1250403 w 501"/>
                <a:gd name="T9" fmla="*/ 1703806 h 429"/>
                <a:gd name="T10" fmla="*/ 1552016 w 501"/>
                <a:gd name="T11" fmla="*/ 2003033 h 429"/>
                <a:gd name="T12" fmla="*/ 1784956 w 501"/>
                <a:gd name="T13" fmla="*/ 1894733 h 429"/>
                <a:gd name="T14" fmla="*/ 1825400 w 501"/>
                <a:gd name="T15" fmla="*/ 1840358 h 429"/>
                <a:gd name="T16" fmla="*/ 1934767 w 501"/>
                <a:gd name="T17" fmla="*/ 1703806 h 429"/>
                <a:gd name="T18" fmla="*/ 873751 w 501"/>
                <a:gd name="T19" fmla="*/ 1696871 h 429"/>
                <a:gd name="T20" fmla="*/ 1552016 w 501"/>
                <a:gd name="T21" fmla="*/ 1021694 h 429"/>
                <a:gd name="T22" fmla="*/ 2070120 w 501"/>
                <a:gd name="T23" fmla="*/ 1261629 h 429"/>
                <a:gd name="T24" fmla="*/ 2073950 w 501"/>
                <a:gd name="T25" fmla="*/ 1273104 h 429"/>
                <a:gd name="T26" fmla="*/ 2085697 w 501"/>
                <a:gd name="T27" fmla="*/ 1268242 h 429"/>
                <a:gd name="T28" fmla="*/ 1346131 w 501"/>
                <a:gd name="T29" fmla="*/ 0 h 429"/>
                <a:gd name="T30" fmla="*/ 0 w 501"/>
                <a:gd name="T31" fmla="*/ 2335256 h 429"/>
                <a:gd name="T32" fmla="*/ 1314204 w 501"/>
                <a:gd name="T33" fmla="*/ 2335256 h 429"/>
                <a:gd name="T34" fmla="*/ 1321168 w 501"/>
                <a:gd name="T35" fmla="*/ 2330385 h 429"/>
                <a:gd name="T36" fmla="*/ 1184934 w 501"/>
                <a:gd name="T37" fmla="*/ 2271053 h 429"/>
                <a:gd name="T38" fmla="*/ 873751 w 501"/>
                <a:gd name="T39" fmla="*/ 1696871 h 429"/>
                <a:gd name="T40" fmla="*/ 2672288 w 501"/>
                <a:gd name="T41" fmla="*/ 2323362 h 429"/>
                <a:gd name="T42" fmla="*/ 2533115 w 501"/>
                <a:gd name="T43" fmla="*/ 2286253 h 429"/>
                <a:gd name="T44" fmla="*/ 2181053 w 501"/>
                <a:gd name="T45" fmla="*/ 1996110 h 429"/>
                <a:gd name="T46" fmla="*/ 2046871 w 501"/>
                <a:gd name="T47" fmla="*/ 2166797 h 429"/>
                <a:gd name="T48" fmla="*/ 1793853 w 501"/>
                <a:gd name="T49" fmla="*/ 2330385 h 429"/>
                <a:gd name="T50" fmla="*/ 1793853 w 501"/>
                <a:gd name="T51" fmla="*/ 2335256 h 429"/>
                <a:gd name="T52" fmla="*/ 2699308 w 501"/>
                <a:gd name="T53" fmla="*/ 2335256 h 429"/>
                <a:gd name="T54" fmla="*/ 2699308 w 501"/>
                <a:gd name="T55" fmla="*/ 2330385 h 429"/>
                <a:gd name="T56" fmla="*/ 2672288 w 501"/>
                <a:gd name="T57" fmla="*/ 2323362 h 42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501" h="429">
                  <a:moveTo>
                    <a:pt x="359" y="313"/>
                  </a:moveTo>
                  <a:cubicBezTo>
                    <a:pt x="353" y="305"/>
                    <a:pt x="350" y="300"/>
                    <a:pt x="339" y="287"/>
                  </a:cubicBezTo>
                  <a:cubicBezTo>
                    <a:pt x="336" y="283"/>
                    <a:pt x="335" y="282"/>
                    <a:pt x="331" y="277"/>
                  </a:cubicBezTo>
                  <a:cubicBezTo>
                    <a:pt x="320" y="265"/>
                    <a:pt x="306" y="257"/>
                    <a:pt x="288" y="257"/>
                  </a:cubicBezTo>
                  <a:cubicBezTo>
                    <a:pt x="257" y="257"/>
                    <a:pt x="232" y="282"/>
                    <a:pt x="232" y="313"/>
                  </a:cubicBezTo>
                  <a:cubicBezTo>
                    <a:pt x="232" y="343"/>
                    <a:pt x="257" y="368"/>
                    <a:pt x="288" y="368"/>
                  </a:cubicBezTo>
                  <a:cubicBezTo>
                    <a:pt x="306" y="368"/>
                    <a:pt x="320" y="360"/>
                    <a:pt x="331" y="348"/>
                  </a:cubicBezTo>
                  <a:cubicBezTo>
                    <a:pt x="335" y="343"/>
                    <a:pt x="336" y="342"/>
                    <a:pt x="339" y="338"/>
                  </a:cubicBezTo>
                  <a:cubicBezTo>
                    <a:pt x="350" y="325"/>
                    <a:pt x="353" y="320"/>
                    <a:pt x="359" y="313"/>
                  </a:cubicBezTo>
                  <a:moveTo>
                    <a:pt x="162" y="312"/>
                  </a:moveTo>
                  <a:cubicBezTo>
                    <a:pt x="162" y="243"/>
                    <a:pt x="218" y="188"/>
                    <a:pt x="288" y="188"/>
                  </a:cubicBezTo>
                  <a:cubicBezTo>
                    <a:pt x="322" y="188"/>
                    <a:pt x="357" y="201"/>
                    <a:pt x="384" y="232"/>
                  </a:cubicBezTo>
                  <a:cubicBezTo>
                    <a:pt x="385" y="234"/>
                    <a:pt x="385" y="234"/>
                    <a:pt x="385" y="234"/>
                  </a:cubicBezTo>
                  <a:cubicBezTo>
                    <a:pt x="387" y="233"/>
                    <a:pt x="387" y="233"/>
                    <a:pt x="387" y="233"/>
                  </a:cubicBezTo>
                  <a:cubicBezTo>
                    <a:pt x="250" y="0"/>
                    <a:pt x="250" y="0"/>
                    <a:pt x="250" y="0"/>
                  </a:cubicBezTo>
                  <a:cubicBezTo>
                    <a:pt x="0" y="429"/>
                    <a:pt x="0" y="429"/>
                    <a:pt x="0" y="429"/>
                  </a:cubicBezTo>
                  <a:cubicBezTo>
                    <a:pt x="244" y="429"/>
                    <a:pt x="244" y="429"/>
                    <a:pt x="244" y="429"/>
                  </a:cubicBezTo>
                  <a:cubicBezTo>
                    <a:pt x="245" y="428"/>
                    <a:pt x="245" y="428"/>
                    <a:pt x="245" y="428"/>
                  </a:cubicBezTo>
                  <a:cubicBezTo>
                    <a:pt x="234" y="425"/>
                    <a:pt x="224" y="419"/>
                    <a:pt x="220" y="417"/>
                  </a:cubicBezTo>
                  <a:cubicBezTo>
                    <a:pt x="185" y="395"/>
                    <a:pt x="162" y="357"/>
                    <a:pt x="162" y="312"/>
                  </a:cubicBezTo>
                  <a:moveTo>
                    <a:pt x="496" y="427"/>
                  </a:moveTo>
                  <a:cubicBezTo>
                    <a:pt x="485" y="425"/>
                    <a:pt x="476" y="422"/>
                    <a:pt x="470" y="420"/>
                  </a:cubicBezTo>
                  <a:cubicBezTo>
                    <a:pt x="444" y="409"/>
                    <a:pt x="423" y="389"/>
                    <a:pt x="405" y="367"/>
                  </a:cubicBezTo>
                  <a:cubicBezTo>
                    <a:pt x="405" y="367"/>
                    <a:pt x="392" y="385"/>
                    <a:pt x="380" y="398"/>
                  </a:cubicBezTo>
                  <a:cubicBezTo>
                    <a:pt x="362" y="417"/>
                    <a:pt x="343" y="425"/>
                    <a:pt x="333" y="428"/>
                  </a:cubicBezTo>
                  <a:cubicBezTo>
                    <a:pt x="333" y="429"/>
                    <a:pt x="333" y="429"/>
                    <a:pt x="333" y="429"/>
                  </a:cubicBezTo>
                  <a:cubicBezTo>
                    <a:pt x="501" y="429"/>
                    <a:pt x="501" y="429"/>
                    <a:pt x="501" y="429"/>
                  </a:cubicBezTo>
                  <a:cubicBezTo>
                    <a:pt x="501" y="428"/>
                    <a:pt x="501" y="428"/>
                    <a:pt x="501" y="428"/>
                  </a:cubicBezTo>
                  <a:cubicBezTo>
                    <a:pt x="501" y="428"/>
                    <a:pt x="499" y="427"/>
                    <a:pt x="496" y="427"/>
                  </a:cubicBezTo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" name="Freeform 10">
              <a:extLst>
                <a:ext uri="{FF2B5EF4-FFF2-40B4-BE49-F238E27FC236}">
                  <a16:creationId xmlns:a16="http://schemas.microsoft.com/office/drawing/2014/main" id="{1BE63E81-0CDD-456E-8361-F2A4B06956F1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2540" y="1904"/>
              <a:ext cx="2214" cy="770"/>
            </a:xfrm>
            <a:custGeom>
              <a:avLst/>
              <a:gdLst>
                <a:gd name="T0" fmla="*/ 928091 w 937"/>
                <a:gd name="T1" fmla="*/ 734124 h 326"/>
                <a:gd name="T2" fmla="*/ 422676 w 937"/>
                <a:gd name="T3" fmla="*/ 480648 h 326"/>
                <a:gd name="T4" fmla="*/ 677321 w 937"/>
                <a:gd name="T5" fmla="*/ 285812 h 326"/>
                <a:gd name="T6" fmla="*/ 1007505 w 937"/>
                <a:gd name="T7" fmla="*/ 539654 h 326"/>
                <a:gd name="T8" fmla="*/ 1373115 w 937"/>
                <a:gd name="T9" fmla="*/ 539654 h 326"/>
                <a:gd name="T10" fmla="*/ 693655 w 937"/>
                <a:gd name="T11" fmla="*/ 0 h 326"/>
                <a:gd name="T12" fmla="*/ 64206 w 937"/>
                <a:gd name="T13" fmla="*/ 507687 h 326"/>
                <a:gd name="T14" fmla="*/ 564542 w 937"/>
                <a:gd name="T15" fmla="*/ 988028 h 326"/>
                <a:gd name="T16" fmla="*/ 1067888 w 937"/>
                <a:gd name="T17" fmla="*/ 1265304 h 326"/>
                <a:gd name="T18" fmla="*/ 736541 w 937"/>
                <a:gd name="T19" fmla="*/ 1475204 h 326"/>
                <a:gd name="T20" fmla="*/ 362309 w 937"/>
                <a:gd name="T21" fmla="*/ 1162324 h 326"/>
                <a:gd name="T22" fmla="*/ 4867 w 937"/>
                <a:gd name="T23" fmla="*/ 1162324 h 326"/>
                <a:gd name="T24" fmla="*/ 727759 w 937"/>
                <a:gd name="T25" fmla="*/ 1761880 h 326"/>
                <a:gd name="T26" fmla="*/ 1425329 w 937"/>
                <a:gd name="T27" fmla="*/ 1221359 h 326"/>
                <a:gd name="T28" fmla="*/ 928091 w 937"/>
                <a:gd name="T29" fmla="*/ 734124 h 326"/>
                <a:gd name="T30" fmla="*/ 2934320 w 937"/>
                <a:gd name="T31" fmla="*/ 654942 h 326"/>
                <a:gd name="T32" fmla="*/ 2934320 w 937"/>
                <a:gd name="T33" fmla="*/ 654942 h 326"/>
                <a:gd name="T34" fmla="*/ 2567158 w 937"/>
                <a:gd name="T35" fmla="*/ 468786 h 326"/>
                <a:gd name="T36" fmla="*/ 2029739 w 937"/>
                <a:gd name="T37" fmla="*/ 1102406 h 326"/>
                <a:gd name="T38" fmla="*/ 2575851 w 937"/>
                <a:gd name="T39" fmla="*/ 1757350 h 326"/>
                <a:gd name="T40" fmla="*/ 2945983 w 937"/>
                <a:gd name="T41" fmla="*/ 1567361 h 326"/>
                <a:gd name="T42" fmla="*/ 2950031 w 937"/>
                <a:gd name="T43" fmla="*/ 1567361 h 326"/>
                <a:gd name="T44" fmla="*/ 2950031 w 937"/>
                <a:gd name="T45" fmla="*/ 1723303 h 326"/>
                <a:gd name="T46" fmla="*/ 3271590 w 937"/>
                <a:gd name="T47" fmla="*/ 1723303 h 326"/>
                <a:gd name="T48" fmla="*/ 3271590 w 937"/>
                <a:gd name="T49" fmla="*/ 43392 h 326"/>
                <a:gd name="T50" fmla="*/ 2934320 w 937"/>
                <a:gd name="T51" fmla="*/ 43392 h 326"/>
                <a:gd name="T52" fmla="*/ 2934320 w 937"/>
                <a:gd name="T53" fmla="*/ 654942 h 326"/>
                <a:gd name="T54" fmla="*/ 2658487 w 937"/>
                <a:gd name="T55" fmla="*/ 1503493 h 326"/>
                <a:gd name="T56" fmla="*/ 2364921 w 937"/>
                <a:gd name="T57" fmla="*/ 1113859 h 326"/>
                <a:gd name="T58" fmla="*/ 2658487 w 937"/>
                <a:gd name="T59" fmla="*/ 725437 h 326"/>
                <a:gd name="T60" fmla="*/ 2945983 w 937"/>
                <a:gd name="T61" fmla="*/ 1107255 h 326"/>
                <a:gd name="T62" fmla="*/ 2658487 w 937"/>
                <a:gd name="T63" fmla="*/ 1503493 h 326"/>
                <a:gd name="T64" fmla="*/ 4019608 w 937"/>
                <a:gd name="T65" fmla="*/ 468786 h 326"/>
                <a:gd name="T66" fmla="*/ 3395685 w 937"/>
                <a:gd name="T67" fmla="*/ 1113859 h 326"/>
                <a:gd name="T68" fmla="*/ 4019608 w 937"/>
                <a:gd name="T69" fmla="*/ 1757350 h 326"/>
                <a:gd name="T70" fmla="*/ 4589232 w 937"/>
                <a:gd name="T71" fmla="*/ 1345667 h 326"/>
                <a:gd name="T72" fmla="*/ 4295444 w 937"/>
                <a:gd name="T73" fmla="*/ 1345667 h 326"/>
                <a:gd name="T74" fmla="*/ 4031479 w 937"/>
                <a:gd name="T75" fmla="*/ 1503493 h 326"/>
                <a:gd name="T76" fmla="*/ 3726412 w 937"/>
                <a:gd name="T77" fmla="*/ 1194279 h 326"/>
                <a:gd name="T78" fmla="*/ 4610458 w 937"/>
                <a:gd name="T79" fmla="*/ 1194279 h 326"/>
                <a:gd name="T80" fmla="*/ 4019608 w 937"/>
                <a:gd name="T81" fmla="*/ 468786 h 326"/>
                <a:gd name="T82" fmla="*/ 3726412 w 937"/>
                <a:gd name="T83" fmla="*/ 984353 h 326"/>
                <a:gd name="T84" fmla="*/ 4009013 w 937"/>
                <a:gd name="T85" fmla="*/ 725437 h 326"/>
                <a:gd name="T86" fmla="*/ 4275404 w 937"/>
                <a:gd name="T87" fmla="*/ 984353 h 326"/>
                <a:gd name="T88" fmla="*/ 3726412 w 937"/>
                <a:gd name="T89" fmla="*/ 984353 h 326"/>
                <a:gd name="T90" fmla="*/ 4747390 w 937"/>
                <a:gd name="T91" fmla="*/ 1723303 h 326"/>
                <a:gd name="T92" fmla="*/ 5082576 w 937"/>
                <a:gd name="T93" fmla="*/ 1723303 h 326"/>
                <a:gd name="T94" fmla="*/ 5082576 w 937"/>
                <a:gd name="T95" fmla="*/ 43392 h 326"/>
                <a:gd name="T96" fmla="*/ 4747390 w 937"/>
                <a:gd name="T97" fmla="*/ 43392 h 326"/>
                <a:gd name="T98" fmla="*/ 4747390 w 937"/>
                <a:gd name="T99" fmla="*/ 1723303 h 326"/>
                <a:gd name="T100" fmla="*/ 1551513 w 937"/>
                <a:gd name="T101" fmla="*/ 1723303 h 326"/>
                <a:gd name="T102" fmla="*/ 1886973 w 937"/>
                <a:gd name="T103" fmla="*/ 1723303 h 326"/>
                <a:gd name="T104" fmla="*/ 1886973 w 937"/>
                <a:gd name="T105" fmla="*/ 503549 h 326"/>
                <a:gd name="T106" fmla="*/ 1551513 w 937"/>
                <a:gd name="T107" fmla="*/ 503549 h 326"/>
                <a:gd name="T108" fmla="*/ 1551513 w 937"/>
                <a:gd name="T109" fmla="*/ 1723303 h 326"/>
                <a:gd name="T110" fmla="*/ 1551513 w 937"/>
                <a:gd name="T111" fmla="*/ 317923 h 326"/>
                <a:gd name="T112" fmla="*/ 1886973 w 937"/>
                <a:gd name="T113" fmla="*/ 317923 h 326"/>
                <a:gd name="T114" fmla="*/ 1886973 w 937"/>
                <a:gd name="T115" fmla="*/ 43392 h 326"/>
                <a:gd name="T116" fmla="*/ 1551513 w 937"/>
                <a:gd name="T117" fmla="*/ 43392 h 326"/>
                <a:gd name="T118" fmla="*/ 1551513 w 937"/>
                <a:gd name="T119" fmla="*/ 317923 h 32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0" t="0" r="r" b="b"/>
              <a:pathLst>
                <a:path w="937" h="326">
                  <a:moveTo>
                    <a:pt x="171" y="136"/>
                  </a:moveTo>
                  <a:cubicBezTo>
                    <a:pt x="93" y="116"/>
                    <a:pt x="78" y="113"/>
                    <a:pt x="78" y="89"/>
                  </a:cubicBezTo>
                  <a:cubicBezTo>
                    <a:pt x="78" y="63"/>
                    <a:pt x="103" y="53"/>
                    <a:pt x="125" y="53"/>
                  </a:cubicBezTo>
                  <a:cubicBezTo>
                    <a:pt x="158" y="53"/>
                    <a:pt x="184" y="63"/>
                    <a:pt x="186" y="100"/>
                  </a:cubicBezTo>
                  <a:cubicBezTo>
                    <a:pt x="253" y="100"/>
                    <a:pt x="253" y="100"/>
                    <a:pt x="253" y="100"/>
                  </a:cubicBezTo>
                  <a:cubicBezTo>
                    <a:pt x="253" y="29"/>
                    <a:pt x="193" y="0"/>
                    <a:pt x="128" y="0"/>
                  </a:cubicBezTo>
                  <a:cubicBezTo>
                    <a:pt x="72" y="0"/>
                    <a:pt x="12" y="31"/>
                    <a:pt x="12" y="94"/>
                  </a:cubicBezTo>
                  <a:cubicBezTo>
                    <a:pt x="12" y="153"/>
                    <a:pt x="58" y="171"/>
                    <a:pt x="104" y="183"/>
                  </a:cubicBezTo>
                  <a:cubicBezTo>
                    <a:pt x="150" y="195"/>
                    <a:pt x="197" y="201"/>
                    <a:pt x="197" y="234"/>
                  </a:cubicBezTo>
                  <a:cubicBezTo>
                    <a:pt x="197" y="266"/>
                    <a:pt x="160" y="273"/>
                    <a:pt x="136" y="273"/>
                  </a:cubicBezTo>
                  <a:cubicBezTo>
                    <a:pt x="100" y="273"/>
                    <a:pt x="67" y="257"/>
                    <a:pt x="67" y="215"/>
                  </a:cubicBezTo>
                  <a:cubicBezTo>
                    <a:pt x="1" y="215"/>
                    <a:pt x="1" y="215"/>
                    <a:pt x="1" y="215"/>
                  </a:cubicBezTo>
                  <a:cubicBezTo>
                    <a:pt x="0" y="292"/>
                    <a:pt x="65" y="326"/>
                    <a:pt x="134" y="326"/>
                  </a:cubicBezTo>
                  <a:cubicBezTo>
                    <a:pt x="218" y="326"/>
                    <a:pt x="263" y="283"/>
                    <a:pt x="263" y="226"/>
                  </a:cubicBezTo>
                  <a:cubicBezTo>
                    <a:pt x="263" y="156"/>
                    <a:pt x="193" y="141"/>
                    <a:pt x="171" y="136"/>
                  </a:cubicBezTo>
                  <a:moveTo>
                    <a:pt x="541" y="121"/>
                  </a:moveTo>
                  <a:cubicBezTo>
                    <a:pt x="541" y="121"/>
                    <a:pt x="541" y="121"/>
                    <a:pt x="541" y="121"/>
                  </a:cubicBezTo>
                  <a:cubicBezTo>
                    <a:pt x="526" y="99"/>
                    <a:pt x="500" y="87"/>
                    <a:pt x="473" y="87"/>
                  </a:cubicBezTo>
                  <a:cubicBezTo>
                    <a:pt x="407" y="87"/>
                    <a:pt x="374" y="144"/>
                    <a:pt x="374" y="204"/>
                  </a:cubicBezTo>
                  <a:cubicBezTo>
                    <a:pt x="374" y="266"/>
                    <a:pt x="407" y="325"/>
                    <a:pt x="475" y="325"/>
                  </a:cubicBezTo>
                  <a:cubicBezTo>
                    <a:pt x="504" y="325"/>
                    <a:pt x="529" y="314"/>
                    <a:pt x="543" y="290"/>
                  </a:cubicBezTo>
                  <a:cubicBezTo>
                    <a:pt x="544" y="290"/>
                    <a:pt x="544" y="290"/>
                    <a:pt x="544" y="290"/>
                  </a:cubicBezTo>
                  <a:cubicBezTo>
                    <a:pt x="544" y="319"/>
                    <a:pt x="544" y="319"/>
                    <a:pt x="544" y="319"/>
                  </a:cubicBezTo>
                  <a:cubicBezTo>
                    <a:pt x="603" y="319"/>
                    <a:pt x="603" y="319"/>
                    <a:pt x="603" y="319"/>
                  </a:cubicBezTo>
                  <a:cubicBezTo>
                    <a:pt x="603" y="8"/>
                    <a:pt x="603" y="8"/>
                    <a:pt x="603" y="8"/>
                  </a:cubicBezTo>
                  <a:cubicBezTo>
                    <a:pt x="541" y="8"/>
                    <a:pt x="541" y="8"/>
                    <a:pt x="541" y="8"/>
                  </a:cubicBezTo>
                  <a:lnTo>
                    <a:pt x="541" y="121"/>
                  </a:lnTo>
                  <a:close/>
                  <a:moveTo>
                    <a:pt x="490" y="278"/>
                  </a:moveTo>
                  <a:cubicBezTo>
                    <a:pt x="452" y="278"/>
                    <a:pt x="436" y="241"/>
                    <a:pt x="436" y="206"/>
                  </a:cubicBezTo>
                  <a:cubicBezTo>
                    <a:pt x="436" y="169"/>
                    <a:pt x="449" y="134"/>
                    <a:pt x="490" y="134"/>
                  </a:cubicBezTo>
                  <a:cubicBezTo>
                    <a:pt x="530" y="134"/>
                    <a:pt x="543" y="169"/>
                    <a:pt x="543" y="205"/>
                  </a:cubicBezTo>
                  <a:cubicBezTo>
                    <a:pt x="543" y="242"/>
                    <a:pt x="531" y="278"/>
                    <a:pt x="490" y="278"/>
                  </a:cubicBezTo>
                  <a:moveTo>
                    <a:pt x="741" y="87"/>
                  </a:moveTo>
                  <a:cubicBezTo>
                    <a:pt x="672" y="87"/>
                    <a:pt x="626" y="139"/>
                    <a:pt x="626" y="206"/>
                  </a:cubicBezTo>
                  <a:cubicBezTo>
                    <a:pt x="626" y="276"/>
                    <a:pt x="670" y="325"/>
                    <a:pt x="741" y="325"/>
                  </a:cubicBezTo>
                  <a:cubicBezTo>
                    <a:pt x="792" y="325"/>
                    <a:pt x="829" y="302"/>
                    <a:pt x="846" y="249"/>
                  </a:cubicBezTo>
                  <a:cubicBezTo>
                    <a:pt x="792" y="249"/>
                    <a:pt x="792" y="249"/>
                    <a:pt x="792" y="249"/>
                  </a:cubicBezTo>
                  <a:cubicBezTo>
                    <a:pt x="788" y="263"/>
                    <a:pt x="768" y="278"/>
                    <a:pt x="743" y="278"/>
                  </a:cubicBezTo>
                  <a:cubicBezTo>
                    <a:pt x="708" y="278"/>
                    <a:pt x="689" y="260"/>
                    <a:pt x="687" y="221"/>
                  </a:cubicBezTo>
                  <a:cubicBezTo>
                    <a:pt x="850" y="221"/>
                    <a:pt x="850" y="221"/>
                    <a:pt x="850" y="221"/>
                  </a:cubicBezTo>
                  <a:cubicBezTo>
                    <a:pt x="854" y="152"/>
                    <a:pt x="817" y="87"/>
                    <a:pt x="741" y="87"/>
                  </a:cubicBezTo>
                  <a:moveTo>
                    <a:pt x="687" y="182"/>
                  </a:moveTo>
                  <a:cubicBezTo>
                    <a:pt x="688" y="164"/>
                    <a:pt x="700" y="134"/>
                    <a:pt x="739" y="134"/>
                  </a:cubicBezTo>
                  <a:cubicBezTo>
                    <a:pt x="769" y="134"/>
                    <a:pt x="782" y="151"/>
                    <a:pt x="788" y="182"/>
                  </a:cubicBezTo>
                  <a:lnTo>
                    <a:pt x="687" y="182"/>
                  </a:lnTo>
                  <a:close/>
                  <a:moveTo>
                    <a:pt x="875" y="319"/>
                  </a:moveTo>
                  <a:cubicBezTo>
                    <a:pt x="937" y="319"/>
                    <a:pt x="937" y="319"/>
                    <a:pt x="937" y="319"/>
                  </a:cubicBezTo>
                  <a:cubicBezTo>
                    <a:pt x="937" y="8"/>
                    <a:pt x="937" y="8"/>
                    <a:pt x="937" y="8"/>
                  </a:cubicBezTo>
                  <a:cubicBezTo>
                    <a:pt x="875" y="8"/>
                    <a:pt x="875" y="8"/>
                    <a:pt x="875" y="8"/>
                  </a:cubicBezTo>
                  <a:lnTo>
                    <a:pt x="875" y="319"/>
                  </a:lnTo>
                  <a:close/>
                  <a:moveTo>
                    <a:pt x="286" y="319"/>
                  </a:moveTo>
                  <a:cubicBezTo>
                    <a:pt x="348" y="319"/>
                    <a:pt x="348" y="319"/>
                    <a:pt x="348" y="319"/>
                  </a:cubicBezTo>
                  <a:cubicBezTo>
                    <a:pt x="348" y="93"/>
                    <a:pt x="348" y="93"/>
                    <a:pt x="348" y="93"/>
                  </a:cubicBezTo>
                  <a:cubicBezTo>
                    <a:pt x="286" y="93"/>
                    <a:pt x="286" y="93"/>
                    <a:pt x="286" y="93"/>
                  </a:cubicBezTo>
                  <a:lnTo>
                    <a:pt x="286" y="319"/>
                  </a:lnTo>
                  <a:close/>
                  <a:moveTo>
                    <a:pt x="286" y="59"/>
                  </a:moveTo>
                  <a:cubicBezTo>
                    <a:pt x="348" y="59"/>
                    <a:pt x="348" y="59"/>
                    <a:pt x="348" y="59"/>
                  </a:cubicBezTo>
                  <a:cubicBezTo>
                    <a:pt x="348" y="8"/>
                    <a:pt x="348" y="8"/>
                    <a:pt x="348" y="8"/>
                  </a:cubicBezTo>
                  <a:cubicBezTo>
                    <a:pt x="286" y="8"/>
                    <a:pt x="286" y="8"/>
                    <a:pt x="286" y="8"/>
                  </a:cubicBezTo>
                  <a:lnTo>
                    <a:pt x="286" y="59"/>
                  </a:lnTo>
                  <a:close/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84F425AE-0637-4A5C-8AD8-E3594A43B828}"/>
              </a:ext>
            </a:extLst>
          </p:cNvPr>
          <p:cNvCxnSpPr/>
          <p:nvPr/>
        </p:nvCxnSpPr>
        <p:spPr>
          <a:xfrm>
            <a:off x="647700" y="6381750"/>
            <a:ext cx="7993063" cy="0"/>
          </a:xfrm>
          <a:prstGeom prst="line">
            <a:avLst/>
          </a:prstGeom>
          <a:ln w="317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1" name="Objekt 82" hidden="1">
            <a:extLst>
              <a:ext uri="{FF2B5EF4-FFF2-40B4-BE49-F238E27FC236}">
                <a16:creationId xmlns:a16="http://schemas.microsoft.com/office/drawing/2014/main" id="{6CB09F99-8107-4563-8E3E-E25C954CA8FD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3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47" name="think-cell Folie" r:id="rId7" imgW="360" imgH="360" progId="TCLayout.ActiveDocument.1">
                  <p:embed/>
                </p:oleObj>
              </mc:Choice>
              <mc:Fallback>
                <p:oleObj name="think-cell Folie" r:id="rId7" imgW="360" imgH="360" progId="TCLayout.ActiveDocument.1">
                  <p:embed/>
                  <p:pic>
                    <p:nvPicPr>
                      <p:cNvPr id="11" name="Objekt 82" hidden="1">
                        <a:extLst>
                          <a:ext uri="{FF2B5EF4-FFF2-40B4-BE49-F238E27FC236}">
                            <a16:creationId xmlns:a16="http://schemas.microsoft.com/office/drawing/2014/main" id="{6CB09F99-8107-4563-8E3E-E25C954CA8F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4" name="Titel 83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en-US" noProof="1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5907246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as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1">
            <a:extLst>
              <a:ext uri="{FF2B5EF4-FFF2-40B4-BE49-F238E27FC236}">
                <a16:creationId xmlns:a16="http://schemas.microsoft.com/office/drawing/2014/main" id="{48B6064E-DAF9-4F78-9201-6C88827D9E96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3" name="Objekt 95" hidden="1">
            <a:extLst>
              <a:ext uri="{FF2B5EF4-FFF2-40B4-BE49-F238E27FC236}">
                <a16:creationId xmlns:a16="http://schemas.microsoft.com/office/drawing/2014/main" id="{4D273C6C-C475-42C8-ABFB-284B2C0B04E3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74" name="think-cell Folie" r:id="rId5" imgW="360" imgH="360" progId="TCLayout.ActiveDocument.1">
                  <p:embed/>
                </p:oleObj>
              </mc:Choice>
              <mc:Fallback>
                <p:oleObj name="think-cell Folie" r:id="rId5" imgW="360" imgH="360" progId="TCLayout.ActiveDocument.1">
                  <p:embed/>
                  <p:pic>
                    <p:nvPicPr>
                      <p:cNvPr id="3" name="Objekt 95" hidden="1">
                        <a:extLst>
                          <a:ext uri="{FF2B5EF4-FFF2-40B4-BE49-F238E27FC236}">
                            <a16:creationId xmlns:a16="http://schemas.microsoft.com/office/drawing/2014/main" id="{4D273C6C-C475-42C8-ABFB-284B2C0B04E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Textfeld 100">
            <a:extLst>
              <a:ext uri="{FF2B5EF4-FFF2-40B4-BE49-F238E27FC236}">
                <a16:creationId xmlns:a16="http://schemas.microsoft.com/office/drawing/2014/main" id="{61AB32D3-B720-4DC5-B705-6C82C84A9711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3619500" y="2106613"/>
            <a:ext cx="5186363" cy="2282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just" eaLnBrk="1" hangingPunct="1">
              <a:spcBef>
                <a:spcPts val="800"/>
              </a:spcBef>
              <a:defRPr/>
            </a:pPr>
            <a:r>
              <a:rPr lang="en-GB" altLang="fr-FR" sz="900">
                <a:solidFill>
                  <a:srgbClr val="FFFFFF"/>
                </a:solidFill>
              </a:rPr>
              <a:t>                                                             The Sidel Group is formed by the union of two strong brands, 		 Sidel and Gebo Cermex. Together, we are a leading provider of 	                           equipment and services for packaging liquid, food, home and 	                         personal care products in PET, can, glass and other materials.</a:t>
            </a:r>
          </a:p>
          <a:p>
            <a:pPr algn="just" eaLnBrk="1" hangingPunct="1">
              <a:spcBef>
                <a:spcPts val="800"/>
              </a:spcBef>
              <a:defRPr/>
            </a:pPr>
            <a:r>
              <a:rPr lang="en-GB" altLang="fr-FR" sz="900">
                <a:solidFill>
                  <a:srgbClr val="FFFFFF"/>
                </a:solidFill>
              </a:rPr>
              <a:t>                                                  With over 37,000 machines installed in more than 190 countries, we 	                   have nearly 170 years of experience, with a strong focus on  	                advanced systems, line engineering and innovation. Our 5,000+ 	              employees worldwide are passionate about providing complete solutions 	            that fulfil customer needs and boost the </a:t>
            </a:r>
            <a:r>
              <a:rPr lang="en-GB" altLang="fr-FR" sz="900" b="1">
                <a:solidFill>
                  <a:srgbClr val="FFFFFF"/>
                </a:solidFill>
              </a:rPr>
              <a:t>performance</a:t>
            </a:r>
            <a:r>
              <a:rPr lang="en-GB" altLang="fr-FR" sz="900">
                <a:solidFill>
                  <a:srgbClr val="FFFFFF"/>
                </a:solidFill>
              </a:rPr>
              <a:t> of their lines, products	          and businesses. </a:t>
            </a:r>
          </a:p>
          <a:p>
            <a:pPr algn="just" eaLnBrk="1" hangingPunct="1">
              <a:spcBef>
                <a:spcPts val="800"/>
              </a:spcBef>
              <a:defRPr/>
            </a:pPr>
            <a:r>
              <a:rPr lang="en-GB" altLang="fr-FR" sz="900">
                <a:solidFill>
                  <a:srgbClr val="FFFFFF"/>
                </a:solidFill>
              </a:rPr>
              <a:t>	       Delivering this level of performance requires that we continuously </a:t>
            </a:r>
            <a:r>
              <a:rPr lang="en-GB" altLang="fr-FR" sz="900" b="1">
                <a:solidFill>
                  <a:srgbClr val="FFFFFF"/>
                </a:solidFill>
              </a:rPr>
              <a:t>understand</a:t>
            </a:r>
            <a:r>
              <a:rPr lang="en-GB" altLang="fr-FR" sz="900">
                <a:solidFill>
                  <a:srgbClr val="FFFFFF"/>
                </a:solidFill>
              </a:rPr>
              <a:t> 	    our customers’ challenges and commit to meeting their unique goals. We do this	 through dialogue, and by understanding the needs of their markets, production and</a:t>
            </a:r>
            <a:br>
              <a:rPr lang="en-GB" altLang="fr-FR" sz="900">
                <a:solidFill>
                  <a:srgbClr val="FFFFFF"/>
                </a:solidFill>
              </a:rPr>
            </a:br>
            <a:r>
              <a:rPr lang="en-GB" altLang="fr-FR" sz="900">
                <a:solidFill>
                  <a:srgbClr val="FFFFFF"/>
                </a:solidFill>
              </a:rPr>
              <a:t>                           value chains. We complement this by applying our strong technical knowledge and</a:t>
            </a:r>
            <a:br>
              <a:rPr lang="en-GB" altLang="fr-FR" sz="900">
                <a:solidFill>
                  <a:srgbClr val="FFFFFF"/>
                </a:solidFill>
              </a:rPr>
            </a:br>
            <a:r>
              <a:rPr lang="en-GB" altLang="fr-FR" sz="900">
                <a:solidFill>
                  <a:srgbClr val="FFFFFF"/>
                </a:solidFill>
              </a:rPr>
              <a:t>                         smart data analytics to support maximum lifetime productivity to its full potential.</a:t>
            </a:r>
          </a:p>
        </p:txBody>
      </p:sp>
      <p:sp>
        <p:nvSpPr>
          <p:cNvPr id="5" name="Textfeld 110">
            <a:extLst>
              <a:ext uri="{FF2B5EF4-FFF2-40B4-BE49-F238E27FC236}">
                <a16:creationId xmlns:a16="http://schemas.microsoft.com/office/drawing/2014/main" id="{10DA50E8-C7BC-433D-A6BF-6F60B112302E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3619500" y="4548188"/>
            <a:ext cx="5186363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ts val="800"/>
              </a:spcBef>
              <a:defRPr/>
            </a:pPr>
            <a:r>
              <a:rPr lang="en-GB" altLang="fr-FR" sz="1000" b="1">
                <a:solidFill>
                  <a:srgbClr val="FFFFFF"/>
                </a:solidFill>
              </a:rPr>
              <a:t>                </a:t>
            </a:r>
            <a:r>
              <a:rPr lang="en-GB" altLang="fr-FR" sz="900">
                <a:solidFill>
                  <a:srgbClr val="FFFFFF"/>
                </a:solidFill>
              </a:rPr>
              <a:t>We call it </a:t>
            </a:r>
            <a:r>
              <a:rPr lang="en-GB" altLang="fr-FR" sz="1000" b="1">
                <a:solidFill>
                  <a:srgbClr val="FFFFFF"/>
                </a:solidFill>
              </a:rPr>
              <a:t>Performance through Understanding.</a:t>
            </a:r>
            <a:endParaRPr lang="en-GB" altLang="fr-FR" b="1">
              <a:solidFill>
                <a:srgbClr val="FFFFFF"/>
              </a:solidFill>
            </a:endParaRPr>
          </a:p>
        </p:txBody>
      </p:sp>
      <p:sp>
        <p:nvSpPr>
          <p:cNvPr id="6" name="Slide Number Placeholder 4">
            <a:extLst>
              <a:ext uri="{FF2B5EF4-FFF2-40B4-BE49-F238E27FC236}">
                <a16:creationId xmlns:a16="http://schemas.microsoft.com/office/drawing/2014/main" id="{98C12912-820C-4F4F-BEA8-F8FDF7C6A82B}"/>
              </a:ext>
            </a:extLst>
          </p:cNvPr>
          <p:cNvSpPr txBox="1">
            <a:spLocks/>
          </p:cNvSpPr>
          <p:nvPr userDrawn="1"/>
        </p:nvSpPr>
        <p:spPr>
          <a:xfrm>
            <a:off x="657225" y="6551613"/>
            <a:ext cx="544513" cy="138112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b="1" dirty="0">
                <a:solidFill>
                  <a:srgbClr val="E64B00"/>
                </a:solidFill>
              </a:rPr>
              <a:t>sidel.com</a:t>
            </a:r>
          </a:p>
        </p:txBody>
      </p:sp>
    </p:spTree>
    <p:extLst>
      <p:ext uri="{BB962C8B-B14F-4D97-AF65-F5344CB8AC3E}">
        <p14:creationId xmlns:p14="http://schemas.microsoft.com/office/powerpoint/2010/main" val="55035190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_Title and Sub-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kt 84" hidden="1">
            <a:extLst>
              <a:ext uri="{FF2B5EF4-FFF2-40B4-BE49-F238E27FC236}">
                <a16:creationId xmlns:a16="http://schemas.microsoft.com/office/drawing/2014/main" id="{48704EED-52D7-483F-A682-D0920044116F}"/>
              </a:ext>
            </a:extLst>
          </p:cNvPr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598" name="think-cell Folie" r:id="rId4" imgW="360" imgH="360" progId="TCLayout.ActiveDocument.1">
                  <p:embed/>
                </p:oleObj>
              </mc:Choice>
              <mc:Fallback>
                <p:oleObj name="think-cell Folie" r:id="rId4" imgW="360" imgH="360" progId="TCLayout.ActiveDocument.1">
                  <p:embed/>
                  <p:pic>
                    <p:nvPicPr>
                      <p:cNvPr id="4" name="Objekt 84" hidden="1">
                        <a:extLst>
                          <a:ext uri="{FF2B5EF4-FFF2-40B4-BE49-F238E27FC236}">
                            <a16:creationId xmlns:a16="http://schemas.microsoft.com/office/drawing/2014/main" id="{48704EED-52D7-483F-A682-D0920044116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Footer Placeholder 3">
            <a:extLst>
              <a:ext uri="{FF2B5EF4-FFF2-40B4-BE49-F238E27FC236}">
                <a16:creationId xmlns:a16="http://schemas.microsoft.com/office/drawing/2014/main" id="{3C771F7E-2490-4E30-BFEE-C46CA516DED6}"/>
              </a:ext>
            </a:extLst>
          </p:cNvPr>
          <p:cNvSpPr txBox="1">
            <a:spLocks/>
          </p:cNvSpPr>
          <p:nvPr/>
        </p:nvSpPr>
        <p:spPr>
          <a:xfrm>
            <a:off x="1377950" y="6472238"/>
            <a:ext cx="2373313" cy="138112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 err="1">
                <a:solidFill>
                  <a:srgbClr val="7F7F7F"/>
                </a:solidFill>
              </a:rPr>
              <a:t>Sidel</a:t>
            </a:r>
            <a:r>
              <a:rPr lang="en-GB" dirty="0">
                <a:solidFill>
                  <a:srgbClr val="7F7F7F"/>
                </a:solidFill>
              </a:rPr>
              <a:t> Services: Line Improvement, </a:t>
            </a:r>
            <a:fld id="{AF6A7A01-F0BB-4441-BAB9-3E7CB064C4A1}" type="datetime4">
              <a:rPr lang="en-GB" smtClean="0">
                <a:solidFill>
                  <a:srgbClr val="7F7F7F"/>
                </a:solidFill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t>26 June 2019</a:t>
            </a:fld>
            <a:endParaRPr lang="en-GB" dirty="0">
              <a:solidFill>
                <a:srgbClr val="7F7F7F"/>
              </a:solidFill>
            </a:endParaRPr>
          </a:p>
        </p:txBody>
      </p:sp>
      <p:sp>
        <p:nvSpPr>
          <p:cNvPr id="6" name="Slide Number Placeholder 4">
            <a:extLst>
              <a:ext uri="{FF2B5EF4-FFF2-40B4-BE49-F238E27FC236}">
                <a16:creationId xmlns:a16="http://schemas.microsoft.com/office/drawing/2014/main" id="{21963516-7834-4B15-A3B2-1CD7AC2CE8FE}"/>
              </a:ext>
            </a:extLst>
          </p:cNvPr>
          <p:cNvSpPr txBox="1">
            <a:spLocks/>
          </p:cNvSpPr>
          <p:nvPr/>
        </p:nvSpPr>
        <p:spPr>
          <a:xfrm>
            <a:off x="647700" y="6472238"/>
            <a:ext cx="442913" cy="138112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>
                <a:solidFill>
                  <a:srgbClr val="7F7F7F"/>
                </a:solidFill>
              </a:rPr>
              <a:t>Page </a:t>
            </a:r>
            <a:fld id="{40C9DE48-EFAC-4355-8D44-F38A47CE3C1F}" type="slidenum">
              <a:rPr lang="en-GB" smtClean="0">
                <a:solidFill>
                  <a:srgbClr val="7F7F7F"/>
                </a:solidFill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t>‹#›</a:t>
            </a:fld>
            <a:endParaRPr lang="en-GB" dirty="0">
              <a:solidFill>
                <a:srgbClr val="7F7F7F"/>
              </a:solidFill>
            </a:endParaRPr>
          </a:p>
        </p:txBody>
      </p:sp>
      <p:grpSp>
        <p:nvGrpSpPr>
          <p:cNvPr id="7" name="Group 7">
            <a:extLst>
              <a:ext uri="{FF2B5EF4-FFF2-40B4-BE49-F238E27FC236}">
                <a16:creationId xmlns:a16="http://schemas.microsoft.com/office/drawing/2014/main" id="{9C6B3849-CB19-4810-AADE-A14757B12109}"/>
              </a:ext>
            </a:extLst>
          </p:cNvPr>
          <p:cNvGrpSpPr>
            <a:grpSpLocks/>
          </p:cNvGrpSpPr>
          <p:nvPr/>
        </p:nvGrpSpPr>
        <p:grpSpPr bwMode="auto">
          <a:xfrm>
            <a:off x="7723188" y="6499225"/>
            <a:ext cx="920750" cy="252413"/>
            <a:chOff x="1005" y="1644"/>
            <a:chExt cx="3749" cy="1030"/>
          </a:xfrm>
        </p:grpSpPr>
        <p:sp>
          <p:nvSpPr>
            <p:cNvPr id="8" name="Freeform 8">
              <a:extLst>
                <a:ext uri="{FF2B5EF4-FFF2-40B4-BE49-F238E27FC236}">
                  <a16:creationId xmlns:a16="http://schemas.microsoft.com/office/drawing/2014/main" id="{1D217B92-63CB-46C9-9B85-84BF03D4C9F2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962" y="2123"/>
              <a:ext cx="314" cy="256"/>
            </a:xfrm>
            <a:custGeom>
              <a:avLst/>
              <a:gdLst>
                <a:gd name="T0" fmla="*/ 108 w 314"/>
                <a:gd name="T1" fmla="*/ 256 h 256"/>
                <a:gd name="T2" fmla="*/ 314 w 314"/>
                <a:gd name="T3" fmla="*/ 0 h 256"/>
                <a:gd name="T4" fmla="*/ 101 w 314"/>
                <a:gd name="T5" fmla="*/ 0 h 256"/>
                <a:gd name="T6" fmla="*/ 0 w 314"/>
                <a:gd name="T7" fmla="*/ 126 h 256"/>
                <a:gd name="T8" fmla="*/ 108 w 314"/>
                <a:gd name="T9" fmla="*/ 256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14" h="256">
                  <a:moveTo>
                    <a:pt x="108" y="256"/>
                  </a:moveTo>
                  <a:lnTo>
                    <a:pt x="314" y="0"/>
                  </a:lnTo>
                  <a:lnTo>
                    <a:pt x="101" y="0"/>
                  </a:lnTo>
                  <a:lnTo>
                    <a:pt x="0" y="126"/>
                  </a:lnTo>
                  <a:lnTo>
                    <a:pt x="108" y="256"/>
                  </a:lnTo>
                  <a:close/>
                </a:path>
              </a:pathLst>
            </a:custGeom>
            <a:solidFill>
              <a:srgbClr val="F15A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" name="Freeform 16">
              <a:extLst>
                <a:ext uri="{FF2B5EF4-FFF2-40B4-BE49-F238E27FC236}">
                  <a16:creationId xmlns:a16="http://schemas.microsoft.com/office/drawing/2014/main" id="{92A88D7E-6700-4C58-88EE-D301A85357E5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005" y="1644"/>
              <a:ext cx="1183" cy="1014"/>
            </a:xfrm>
            <a:custGeom>
              <a:avLst/>
              <a:gdLst>
                <a:gd name="T0" fmla="*/ 146956 w 501"/>
                <a:gd name="T1" fmla="*/ 129026 h 429"/>
                <a:gd name="T2" fmla="*/ 138649 w 501"/>
                <a:gd name="T3" fmla="*/ 118267 h 429"/>
                <a:gd name="T4" fmla="*/ 135577 w 501"/>
                <a:gd name="T5" fmla="*/ 114211 h 429"/>
                <a:gd name="T6" fmla="*/ 117884 w 501"/>
                <a:gd name="T7" fmla="*/ 105865 h 429"/>
                <a:gd name="T8" fmla="*/ 94975 w 501"/>
                <a:gd name="T9" fmla="*/ 129026 h 429"/>
                <a:gd name="T10" fmla="*/ 117884 w 501"/>
                <a:gd name="T11" fmla="*/ 151686 h 429"/>
                <a:gd name="T12" fmla="*/ 135577 w 501"/>
                <a:gd name="T13" fmla="*/ 143485 h 429"/>
                <a:gd name="T14" fmla="*/ 138649 w 501"/>
                <a:gd name="T15" fmla="*/ 139367 h 429"/>
                <a:gd name="T16" fmla="*/ 146956 w 501"/>
                <a:gd name="T17" fmla="*/ 129026 h 429"/>
                <a:gd name="T18" fmla="*/ 66366 w 501"/>
                <a:gd name="T19" fmla="*/ 128501 h 429"/>
                <a:gd name="T20" fmla="*/ 117884 w 501"/>
                <a:gd name="T21" fmla="*/ 77371 h 429"/>
                <a:gd name="T22" fmla="*/ 157237 w 501"/>
                <a:gd name="T23" fmla="*/ 95541 h 429"/>
                <a:gd name="T24" fmla="*/ 157528 w 501"/>
                <a:gd name="T25" fmla="*/ 96410 h 429"/>
                <a:gd name="T26" fmla="*/ 158420 w 501"/>
                <a:gd name="T27" fmla="*/ 96042 h 429"/>
                <a:gd name="T28" fmla="*/ 102246 w 501"/>
                <a:gd name="T29" fmla="*/ 0 h 429"/>
                <a:gd name="T30" fmla="*/ 0 w 501"/>
                <a:gd name="T31" fmla="*/ 176845 h 429"/>
                <a:gd name="T32" fmla="*/ 99821 w 501"/>
                <a:gd name="T33" fmla="*/ 176845 h 429"/>
                <a:gd name="T34" fmla="*/ 100350 w 501"/>
                <a:gd name="T35" fmla="*/ 176476 h 429"/>
                <a:gd name="T36" fmla="*/ 90002 w 501"/>
                <a:gd name="T37" fmla="*/ 171983 h 429"/>
                <a:gd name="T38" fmla="*/ 66366 w 501"/>
                <a:gd name="T39" fmla="*/ 128501 h 429"/>
                <a:gd name="T40" fmla="*/ 202975 w 501"/>
                <a:gd name="T41" fmla="*/ 175944 h 429"/>
                <a:gd name="T42" fmla="*/ 192404 w 501"/>
                <a:gd name="T43" fmla="*/ 173134 h 429"/>
                <a:gd name="T44" fmla="*/ 165663 w 501"/>
                <a:gd name="T45" fmla="*/ 151162 h 429"/>
                <a:gd name="T46" fmla="*/ 155471 w 501"/>
                <a:gd name="T47" fmla="*/ 164088 h 429"/>
                <a:gd name="T48" fmla="*/ 136253 w 501"/>
                <a:gd name="T49" fmla="*/ 176476 h 429"/>
                <a:gd name="T50" fmla="*/ 136253 w 501"/>
                <a:gd name="T51" fmla="*/ 176845 h 429"/>
                <a:gd name="T52" fmla="*/ 205027 w 501"/>
                <a:gd name="T53" fmla="*/ 176845 h 429"/>
                <a:gd name="T54" fmla="*/ 205027 w 501"/>
                <a:gd name="T55" fmla="*/ 176476 h 429"/>
                <a:gd name="T56" fmla="*/ 202975 w 501"/>
                <a:gd name="T57" fmla="*/ 175944 h 42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501" h="429">
                  <a:moveTo>
                    <a:pt x="359" y="313"/>
                  </a:moveTo>
                  <a:cubicBezTo>
                    <a:pt x="353" y="305"/>
                    <a:pt x="350" y="300"/>
                    <a:pt x="339" y="287"/>
                  </a:cubicBezTo>
                  <a:cubicBezTo>
                    <a:pt x="336" y="283"/>
                    <a:pt x="335" y="282"/>
                    <a:pt x="331" y="277"/>
                  </a:cubicBezTo>
                  <a:cubicBezTo>
                    <a:pt x="320" y="265"/>
                    <a:pt x="306" y="257"/>
                    <a:pt x="288" y="257"/>
                  </a:cubicBezTo>
                  <a:cubicBezTo>
                    <a:pt x="257" y="257"/>
                    <a:pt x="232" y="282"/>
                    <a:pt x="232" y="313"/>
                  </a:cubicBezTo>
                  <a:cubicBezTo>
                    <a:pt x="232" y="343"/>
                    <a:pt x="257" y="368"/>
                    <a:pt x="288" y="368"/>
                  </a:cubicBezTo>
                  <a:cubicBezTo>
                    <a:pt x="306" y="368"/>
                    <a:pt x="320" y="360"/>
                    <a:pt x="331" y="348"/>
                  </a:cubicBezTo>
                  <a:cubicBezTo>
                    <a:pt x="335" y="343"/>
                    <a:pt x="336" y="342"/>
                    <a:pt x="339" y="338"/>
                  </a:cubicBezTo>
                  <a:cubicBezTo>
                    <a:pt x="350" y="325"/>
                    <a:pt x="353" y="320"/>
                    <a:pt x="359" y="313"/>
                  </a:cubicBezTo>
                  <a:moveTo>
                    <a:pt x="162" y="312"/>
                  </a:moveTo>
                  <a:cubicBezTo>
                    <a:pt x="162" y="243"/>
                    <a:pt x="218" y="188"/>
                    <a:pt x="288" y="188"/>
                  </a:cubicBezTo>
                  <a:cubicBezTo>
                    <a:pt x="322" y="188"/>
                    <a:pt x="357" y="201"/>
                    <a:pt x="384" y="232"/>
                  </a:cubicBezTo>
                  <a:cubicBezTo>
                    <a:pt x="385" y="234"/>
                    <a:pt x="385" y="234"/>
                    <a:pt x="385" y="234"/>
                  </a:cubicBezTo>
                  <a:cubicBezTo>
                    <a:pt x="387" y="233"/>
                    <a:pt x="387" y="233"/>
                    <a:pt x="387" y="233"/>
                  </a:cubicBezTo>
                  <a:cubicBezTo>
                    <a:pt x="250" y="0"/>
                    <a:pt x="250" y="0"/>
                    <a:pt x="250" y="0"/>
                  </a:cubicBezTo>
                  <a:cubicBezTo>
                    <a:pt x="0" y="429"/>
                    <a:pt x="0" y="429"/>
                    <a:pt x="0" y="429"/>
                  </a:cubicBezTo>
                  <a:cubicBezTo>
                    <a:pt x="244" y="429"/>
                    <a:pt x="244" y="429"/>
                    <a:pt x="244" y="429"/>
                  </a:cubicBezTo>
                  <a:cubicBezTo>
                    <a:pt x="245" y="428"/>
                    <a:pt x="245" y="428"/>
                    <a:pt x="245" y="428"/>
                  </a:cubicBezTo>
                  <a:cubicBezTo>
                    <a:pt x="234" y="425"/>
                    <a:pt x="224" y="419"/>
                    <a:pt x="220" y="417"/>
                  </a:cubicBezTo>
                  <a:cubicBezTo>
                    <a:pt x="185" y="395"/>
                    <a:pt x="162" y="357"/>
                    <a:pt x="162" y="312"/>
                  </a:cubicBezTo>
                  <a:moveTo>
                    <a:pt x="496" y="427"/>
                  </a:moveTo>
                  <a:cubicBezTo>
                    <a:pt x="485" y="425"/>
                    <a:pt x="476" y="422"/>
                    <a:pt x="470" y="420"/>
                  </a:cubicBezTo>
                  <a:cubicBezTo>
                    <a:pt x="444" y="409"/>
                    <a:pt x="423" y="389"/>
                    <a:pt x="405" y="367"/>
                  </a:cubicBezTo>
                  <a:cubicBezTo>
                    <a:pt x="405" y="367"/>
                    <a:pt x="392" y="385"/>
                    <a:pt x="380" y="398"/>
                  </a:cubicBezTo>
                  <a:cubicBezTo>
                    <a:pt x="362" y="417"/>
                    <a:pt x="343" y="425"/>
                    <a:pt x="333" y="428"/>
                  </a:cubicBezTo>
                  <a:cubicBezTo>
                    <a:pt x="333" y="429"/>
                    <a:pt x="333" y="429"/>
                    <a:pt x="333" y="429"/>
                  </a:cubicBezTo>
                  <a:cubicBezTo>
                    <a:pt x="501" y="429"/>
                    <a:pt x="501" y="429"/>
                    <a:pt x="501" y="429"/>
                  </a:cubicBezTo>
                  <a:cubicBezTo>
                    <a:pt x="501" y="428"/>
                    <a:pt x="501" y="428"/>
                    <a:pt x="501" y="428"/>
                  </a:cubicBezTo>
                  <a:cubicBezTo>
                    <a:pt x="501" y="428"/>
                    <a:pt x="499" y="427"/>
                    <a:pt x="496" y="427"/>
                  </a:cubicBezTo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" name="Freeform 17">
              <a:extLst>
                <a:ext uri="{FF2B5EF4-FFF2-40B4-BE49-F238E27FC236}">
                  <a16:creationId xmlns:a16="http://schemas.microsoft.com/office/drawing/2014/main" id="{3763BD11-036F-4534-B914-C4A35B2C8DFB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2540" y="1904"/>
              <a:ext cx="2214" cy="770"/>
            </a:xfrm>
            <a:custGeom>
              <a:avLst/>
              <a:gdLst>
                <a:gd name="T0" fmla="*/ 70352 w 937"/>
                <a:gd name="T1" fmla="*/ 55712 h 326"/>
                <a:gd name="T2" fmla="*/ 32040 w 937"/>
                <a:gd name="T3" fmla="*/ 36476 h 326"/>
                <a:gd name="T4" fmla="*/ 51343 w 937"/>
                <a:gd name="T5" fmla="*/ 21690 h 326"/>
                <a:gd name="T6" fmla="*/ 76372 w 937"/>
                <a:gd name="T7" fmla="*/ 40954 h 326"/>
                <a:gd name="T8" fmla="*/ 104086 w 937"/>
                <a:gd name="T9" fmla="*/ 40954 h 326"/>
                <a:gd name="T10" fmla="*/ 52581 w 937"/>
                <a:gd name="T11" fmla="*/ 0 h 326"/>
                <a:gd name="T12" fmla="*/ 4867 w 937"/>
                <a:gd name="T13" fmla="*/ 38528 h 326"/>
                <a:gd name="T14" fmla="*/ 42794 w 937"/>
                <a:gd name="T15" fmla="*/ 74981 h 326"/>
                <a:gd name="T16" fmla="*/ 80949 w 937"/>
                <a:gd name="T17" fmla="*/ 96023 h 326"/>
                <a:gd name="T18" fmla="*/ 55832 w 937"/>
                <a:gd name="T19" fmla="*/ 111952 h 326"/>
                <a:gd name="T20" fmla="*/ 27464 w 937"/>
                <a:gd name="T21" fmla="*/ 88208 h 326"/>
                <a:gd name="T22" fmla="*/ 369 w 937"/>
                <a:gd name="T23" fmla="*/ 88208 h 326"/>
                <a:gd name="T24" fmla="*/ 55166 w 937"/>
                <a:gd name="T25" fmla="*/ 133708 h 326"/>
                <a:gd name="T26" fmla="*/ 108044 w 937"/>
                <a:gd name="T27" fmla="*/ 92688 h 326"/>
                <a:gd name="T28" fmla="*/ 70352 w 937"/>
                <a:gd name="T29" fmla="*/ 55712 h 326"/>
                <a:gd name="T30" fmla="*/ 222430 w 937"/>
                <a:gd name="T31" fmla="*/ 49703 h 326"/>
                <a:gd name="T32" fmla="*/ 222430 w 937"/>
                <a:gd name="T33" fmla="*/ 49703 h 326"/>
                <a:gd name="T34" fmla="*/ 194598 w 937"/>
                <a:gd name="T35" fmla="*/ 35576 h 326"/>
                <a:gd name="T36" fmla="*/ 153860 w 937"/>
                <a:gd name="T37" fmla="*/ 83661 h 326"/>
                <a:gd name="T38" fmla="*/ 195257 w 937"/>
                <a:gd name="T39" fmla="*/ 133364 h 326"/>
                <a:gd name="T40" fmla="*/ 223314 w 937"/>
                <a:gd name="T41" fmla="*/ 118946 h 326"/>
                <a:gd name="T42" fmla="*/ 223621 w 937"/>
                <a:gd name="T43" fmla="*/ 118946 h 326"/>
                <a:gd name="T44" fmla="*/ 223621 w 937"/>
                <a:gd name="T45" fmla="*/ 130780 h 326"/>
                <a:gd name="T46" fmla="*/ 247996 w 937"/>
                <a:gd name="T47" fmla="*/ 130780 h 326"/>
                <a:gd name="T48" fmla="*/ 247996 w 937"/>
                <a:gd name="T49" fmla="*/ 3293 h 326"/>
                <a:gd name="T50" fmla="*/ 222430 w 937"/>
                <a:gd name="T51" fmla="*/ 3293 h 326"/>
                <a:gd name="T52" fmla="*/ 222430 w 937"/>
                <a:gd name="T53" fmla="*/ 49703 h 326"/>
                <a:gd name="T54" fmla="*/ 201521 w 937"/>
                <a:gd name="T55" fmla="*/ 114099 h 326"/>
                <a:gd name="T56" fmla="*/ 179268 w 937"/>
                <a:gd name="T57" fmla="*/ 84530 h 326"/>
                <a:gd name="T58" fmla="*/ 201521 w 937"/>
                <a:gd name="T59" fmla="*/ 55053 h 326"/>
                <a:gd name="T60" fmla="*/ 223314 w 937"/>
                <a:gd name="T61" fmla="*/ 84029 h 326"/>
                <a:gd name="T62" fmla="*/ 201521 w 937"/>
                <a:gd name="T63" fmla="*/ 114099 h 326"/>
                <a:gd name="T64" fmla="*/ 304698 w 937"/>
                <a:gd name="T65" fmla="*/ 35576 h 326"/>
                <a:gd name="T66" fmla="*/ 257403 w 937"/>
                <a:gd name="T67" fmla="*/ 84530 h 326"/>
                <a:gd name="T68" fmla="*/ 304698 w 937"/>
                <a:gd name="T69" fmla="*/ 133364 h 326"/>
                <a:gd name="T70" fmla="*/ 347877 w 937"/>
                <a:gd name="T71" fmla="*/ 102122 h 326"/>
                <a:gd name="T72" fmla="*/ 325607 w 937"/>
                <a:gd name="T73" fmla="*/ 102122 h 326"/>
                <a:gd name="T74" fmla="*/ 305598 w 937"/>
                <a:gd name="T75" fmla="*/ 114099 h 326"/>
                <a:gd name="T76" fmla="*/ 282473 w 937"/>
                <a:gd name="T77" fmla="*/ 90633 h 326"/>
                <a:gd name="T78" fmla="*/ 349486 w 937"/>
                <a:gd name="T79" fmla="*/ 90633 h 326"/>
                <a:gd name="T80" fmla="*/ 304698 w 937"/>
                <a:gd name="T81" fmla="*/ 35576 h 326"/>
                <a:gd name="T82" fmla="*/ 282473 w 937"/>
                <a:gd name="T83" fmla="*/ 74702 h 326"/>
                <a:gd name="T84" fmla="*/ 303895 w 937"/>
                <a:gd name="T85" fmla="*/ 55053 h 326"/>
                <a:gd name="T86" fmla="*/ 324088 w 937"/>
                <a:gd name="T87" fmla="*/ 74702 h 326"/>
                <a:gd name="T88" fmla="*/ 282473 w 937"/>
                <a:gd name="T89" fmla="*/ 74702 h 326"/>
                <a:gd name="T90" fmla="*/ 359866 w 937"/>
                <a:gd name="T91" fmla="*/ 130780 h 326"/>
                <a:gd name="T92" fmla="*/ 385274 w 937"/>
                <a:gd name="T93" fmla="*/ 130780 h 326"/>
                <a:gd name="T94" fmla="*/ 385274 w 937"/>
                <a:gd name="T95" fmla="*/ 3293 h 326"/>
                <a:gd name="T96" fmla="*/ 359866 w 937"/>
                <a:gd name="T97" fmla="*/ 3293 h 326"/>
                <a:gd name="T98" fmla="*/ 359866 w 937"/>
                <a:gd name="T99" fmla="*/ 130780 h 326"/>
                <a:gd name="T100" fmla="*/ 117609 w 937"/>
                <a:gd name="T101" fmla="*/ 130780 h 326"/>
                <a:gd name="T102" fmla="*/ 143038 w 937"/>
                <a:gd name="T103" fmla="*/ 130780 h 326"/>
                <a:gd name="T104" fmla="*/ 143038 w 937"/>
                <a:gd name="T105" fmla="*/ 38214 h 326"/>
                <a:gd name="T106" fmla="*/ 117609 w 937"/>
                <a:gd name="T107" fmla="*/ 38214 h 326"/>
                <a:gd name="T108" fmla="*/ 117609 w 937"/>
                <a:gd name="T109" fmla="*/ 130780 h 326"/>
                <a:gd name="T110" fmla="*/ 117609 w 937"/>
                <a:gd name="T111" fmla="*/ 24127 h 326"/>
                <a:gd name="T112" fmla="*/ 143038 w 937"/>
                <a:gd name="T113" fmla="*/ 24127 h 326"/>
                <a:gd name="T114" fmla="*/ 143038 w 937"/>
                <a:gd name="T115" fmla="*/ 3293 h 326"/>
                <a:gd name="T116" fmla="*/ 117609 w 937"/>
                <a:gd name="T117" fmla="*/ 3293 h 326"/>
                <a:gd name="T118" fmla="*/ 117609 w 937"/>
                <a:gd name="T119" fmla="*/ 24127 h 32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0" t="0" r="r" b="b"/>
              <a:pathLst>
                <a:path w="937" h="326">
                  <a:moveTo>
                    <a:pt x="171" y="136"/>
                  </a:moveTo>
                  <a:cubicBezTo>
                    <a:pt x="93" y="116"/>
                    <a:pt x="78" y="113"/>
                    <a:pt x="78" y="89"/>
                  </a:cubicBezTo>
                  <a:cubicBezTo>
                    <a:pt x="78" y="63"/>
                    <a:pt x="103" y="53"/>
                    <a:pt x="125" y="53"/>
                  </a:cubicBezTo>
                  <a:cubicBezTo>
                    <a:pt x="158" y="53"/>
                    <a:pt x="184" y="63"/>
                    <a:pt x="186" y="100"/>
                  </a:cubicBezTo>
                  <a:cubicBezTo>
                    <a:pt x="253" y="100"/>
                    <a:pt x="253" y="100"/>
                    <a:pt x="253" y="100"/>
                  </a:cubicBezTo>
                  <a:cubicBezTo>
                    <a:pt x="253" y="29"/>
                    <a:pt x="193" y="0"/>
                    <a:pt x="128" y="0"/>
                  </a:cubicBezTo>
                  <a:cubicBezTo>
                    <a:pt x="72" y="0"/>
                    <a:pt x="12" y="31"/>
                    <a:pt x="12" y="94"/>
                  </a:cubicBezTo>
                  <a:cubicBezTo>
                    <a:pt x="12" y="153"/>
                    <a:pt x="58" y="171"/>
                    <a:pt x="104" y="183"/>
                  </a:cubicBezTo>
                  <a:cubicBezTo>
                    <a:pt x="150" y="195"/>
                    <a:pt x="197" y="201"/>
                    <a:pt x="197" y="234"/>
                  </a:cubicBezTo>
                  <a:cubicBezTo>
                    <a:pt x="197" y="266"/>
                    <a:pt x="160" y="273"/>
                    <a:pt x="136" y="273"/>
                  </a:cubicBezTo>
                  <a:cubicBezTo>
                    <a:pt x="100" y="273"/>
                    <a:pt x="67" y="257"/>
                    <a:pt x="67" y="215"/>
                  </a:cubicBezTo>
                  <a:cubicBezTo>
                    <a:pt x="1" y="215"/>
                    <a:pt x="1" y="215"/>
                    <a:pt x="1" y="215"/>
                  </a:cubicBezTo>
                  <a:cubicBezTo>
                    <a:pt x="0" y="292"/>
                    <a:pt x="65" y="326"/>
                    <a:pt x="134" y="326"/>
                  </a:cubicBezTo>
                  <a:cubicBezTo>
                    <a:pt x="218" y="326"/>
                    <a:pt x="263" y="283"/>
                    <a:pt x="263" y="226"/>
                  </a:cubicBezTo>
                  <a:cubicBezTo>
                    <a:pt x="263" y="156"/>
                    <a:pt x="193" y="141"/>
                    <a:pt x="171" y="136"/>
                  </a:cubicBezTo>
                  <a:moveTo>
                    <a:pt x="541" y="121"/>
                  </a:moveTo>
                  <a:cubicBezTo>
                    <a:pt x="541" y="121"/>
                    <a:pt x="541" y="121"/>
                    <a:pt x="541" y="121"/>
                  </a:cubicBezTo>
                  <a:cubicBezTo>
                    <a:pt x="526" y="99"/>
                    <a:pt x="500" y="87"/>
                    <a:pt x="473" y="87"/>
                  </a:cubicBezTo>
                  <a:cubicBezTo>
                    <a:pt x="407" y="87"/>
                    <a:pt x="374" y="144"/>
                    <a:pt x="374" y="204"/>
                  </a:cubicBezTo>
                  <a:cubicBezTo>
                    <a:pt x="374" y="266"/>
                    <a:pt x="407" y="325"/>
                    <a:pt x="475" y="325"/>
                  </a:cubicBezTo>
                  <a:cubicBezTo>
                    <a:pt x="504" y="325"/>
                    <a:pt x="529" y="314"/>
                    <a:pt x="543" y="290"/>
                  </a:cubicBezTo>
                  <a:cubicBezTo>
                    <a:pt x="544" y="290"/>
                    <a:pt x="544" y="290"/>
                    <a:pt x="544" y="290"/>
                  </a:cubicBezTo>
                  <a:cubicBezTo>
                    <a:pt x="544" y="319"/>
                    <a:pt x="544" y="319"/>
                    <a:pt x="544" y="319"/>
                  </a:cubicBezTo>
                  <a:cubicBezTo>
                    <a:pt x="603" y="319"/>
                    <a:pt x="603" y="319"/>
                    <a:pt x="603" y="319"/>
                  </a:cubicBezTo>
                  <a:cubicBezTo>
                    <a:pt x="603" y="8"/>
                    <a:pt x="603" y="8"/>
                    <a:pt x="603" y="8"/>
                  </a:cubicBezTo>
                  <a:cubicBezTo>
                    <a:pt x="541" y="8"/>
                    <a:pt x="541" y="8"/>
                    <a:pt x="541" y="8"/>
                  </a:cubicBezTo>
                  <a:lnTo>
                    <a:pt x="541" y="121"/>
                  </a:lnTo>
                  <a:close/>
                  <a:moveTo>
                    <a:pt x="490" y="278"/>
                  </a:moveTo>
                  <a:cubicBezTo>
                    <a:pt x="452" y="278"/>
                    <a:pt x="436" y="241"/>
                    <a:pt x="436" y="206"/>
                  </a:cubicBezTo>
                  <a:cubicBezTo>
                    <a:pt x="436" y="169"/>
                    <a:pt x="449" y="134"/>
                    <a:pt x="490" y="134"/>
                  </a:cubicBezTo>
                  <a:cubicBezTo>
                    <a:pt x="530" y="134"/>
                    <a:pt x="543" y="169"/>
                    <a:pt x="543" y="205"/>
                  </a:cubicBezTo>
                  <a:cubicBezTo>
                    <a:pt x="543" y="242"/>
                    <a:pt x="531" y="278"/>
                    <a:pt x="490" y="278"/>
                  </a:cubicBezTo>
                  <a:moveTo>
                    <a:pt x="741" y="87"/>
                  </a:moveTo>
                  <a:cubicBezTo>
                    <a:pt x="672" y="87"/>
                    <a:pt x="626" y="139"/>
                    <a:pt x="626" y="206"/>
                  </a:cubicBezTo>
                  <a:cubicBezTo>
                    <a:pt x="626" y="276"/>
                    <a:pt x="670" y="325"/>
                    <a:pt x="741" y="325"/>
                  </a:cubicBezTo>
                  <a:cubicBezTo>
                    <a:pt x="792" y="325"/>
                    <a:pt x="829" y="302"/>
                    <a:pt x="846" y="249"/>
                  </a:cubicBezTo>
                  <a:cubicBezTo>
                    <a:pt x="792" y="249"/>
                    <a:pt x="792" y="249"/>
                    <a:pt x="792" y="249"/>
                  </a:cubicBezTo>
                  <a:cubicBezTo>
                    <a:pt x="788" y="263"/>
                    <a:pt x="768" y="278"/>
                    <a:pt x="743" y="278"/>
                  </a:cubicBezTo>
                  <a:cubicBezTo>
                    <a:pt x="708" y="278"/>
                    <a:pt x="689" y="260"/>
                    <a:pt x="687" y="221"/>
                  </a:cubicBezTo>
                  <a:cubicBezTo>
                    <a:pt x="850" y="221"/>
                    <a:pt x="850" y="221"/>
                    <a:pt x="850" y="221"/>
                  </a:cubicBezTo>
                  <a:cubicBezTo>
                    <a:pt x="854" y="152"/>
                    <a:pt x="817" y="87"/>
                    <a:pt x="741" y="87"/>
                  </a:cubicBezTo>
                  <a:moveTo>
                    <a:pt x="687" y="182"/>
                  </a:moveTo>
                  <a:cubicBezTo>
                    <a:pt x="688" y="164"/>
                    <a:pt x="700" y="134"/>
                    <a:pt x="739" y="134"/>
                  </a:cubicBezTo>
                  <a:cubicBezTo>
                    <a:pt x="769" y="134"/>
                    <a:pt x="782" y="151"/>
                    <a:pt x="788" y="182"/>
                  </a:cubicBezTo>
                  <a:lnTo>
                    <a:pt x="687" y="182"/>
                  </a:lnTo>
                  <a:close/>
                  <a:moveTo>
                    <a:pt x="875" y="319"/>
                  </a:moveTo>
                  <a:cubicBezTo>
                    <a:pt x="937" y="319"/>
                    <a:pt x="937" y="319"/>
                    <a:pt x="937" y="319"/>
                  </a:cubicBezTo>
                  <a:cubicBezTo>
                    <a:pt x="937" y="8"/>
                    <a:pt x="937" y="8"/>
                    <a:pt x="937" y="8"/>
                  </a:cubicBezTo>
                  <a:cubicBezTo>
                    <a:pt x="875" y="8"/>
                    <a:pt x="875" y="8"/>
                    <a:pt x="875" y="8"/>
                  </a:cubicBezTo>
                  <a:lnTo>
                    <a:pt x="875" y="319"/>
                  </a:lnTo>
                  <a:close/>
                  <a:moveTo>
                    <a:pt x="286" y="319"/>
                  </a:moveTo>
                  <a:cubicBezTo>
                    <a:pt x="348" y="319"/>
                    <a:pt x="348" y="319"/>
                    <a:pt x="348" y="319"/>
                  </a:cubicBezTo>
                  <a:cubicBezTo>
                    <a:pt x="348" y="93"/>
                    <a:pt x="348" y="93"/>
                    <a:pt x="348" y="93"/>
                  </a:cubicBezTo>
                  <a:cubicBezTo>
                    <a:pt x="286" y="93"/>
                    <a:pt x="286" y="93"/>
                    <a:pt x="286" y="93"/>
                  </a:cubicBezTo>
                  <a:lnTo>
                    <a:pt x="286" y="319"/>
                  </a:lnTo>
                  <a:close/>
                  <a:moveTo>
                    <a:pt x="286" y="59"/>
                  </a:moveTo>
                  <a:cubicBezTo>
                    <a:pt x="348" y="59"/>
                    <a:pt x="348" y="59"/>
                    <a:pt x="348" y="59"/>
                  </a:cubicBezTo>
                  <a:cubicBezTo>
                    <a:pt x="348" y="8"/>
                    <a:pt x="348" y="8"/>
                    <a:pt x="348" y="8"/>
                  </a:cubicBezTo>
                  <a:cubicBezTo>
                    <a:pt x="286" y="8"/>
                    <a:pt x="286" y="8"/>
                    <a:pt x="286" y="8"/>
                  </a:cubicBezTo>
                  <a:lnTo>
                    <a:pt x="286" y="59"/>
                  </a:lnTo>
                  <a:close/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13A1EC13-EE16-4407-B4EF-554B89E85401}"/>
              </a:ext>
            </a:extLst>
          </p:cNvPr>
          <p:cNvCxnSpPr/>
          <p:nvPr userDrawn="1"/>
        </p:nvCxnSpPr>
        <p:spPr>
          <a:xfrm>
            <a:off x="647700" y="6381750"/>
            <a:ext cx="7993063" cy="0"/>
          </a:xfrm>
          <a:prstGeom prst="line">
            <a:avLst/>
          </a:prstGeom>
          <a:ln w="317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8000" y="334800"/>
            <a:ext cx="7992000" cy="936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0"/>
          </p:nvPr>
        </p:nvSpPr>
        <p:spPr>
          <a:xfrm>
            <a:off x="648000" y="1025525"/>
            <a:ext cx="7997825" cy="307777"/>
          </a:xfrm>
        </p:spPr>
        <p:txBody>
          <a:bodyPr>
            <a:spAutoFit/>
          </a:bodyPr>
          <a:lstStyle/>
          <a:p>
            <a:pPr lvl="0"/>
            <a:r>
              <a:rPr lang="en-GB"/>
              <a:t>Click to edit Master text styles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74509241"/>
      </p:ext>
    </p:extLst>
  </p:cSld>
  <p:clrMapOvr>
    <a:masterClrMapping/>
  </p:clrMapOvr>
  <p:transition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kt 82" hidden="1">
            <a:extLst>
              <a:ext uri="{FF2B5EF4-FFF2-40B4-BE49-F238E27FC236}">
                <a16:creationId xmlns:a16="http://schemas.microsoft.com/office/drawing/2014/main" id="{A92EE19B-D156-4648-9083-1F2106C13D33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22" name="think-cell Folie" r:id="rId4" imgW="360" imgH="360" progId="TCLayout.ActiveDocument.1">
                  <p:embed/>
                </p:oleObj>
              </mc:Choice>
              <mc:Fallback>
                <p:oleObj name="think-cell Folie" r:id="rId4" imgW="360" imgH="360" progId="TCLayout.ActiveDocument.1">
                  <p:embed/>
                  <p:pic>
                    <p:nvPicPr>
                      <p:cNvPr id="3" name="Objekt 82" hidden="1">
                        <a:extLst>
                          <a:ext uri="{FF2B5EF4-FFF2-40B4-BE49-F238E27FC236}">
                            <a16:creationId xmlns:a16="http://schemas.microsoft.com/office/drawing/2014/main" id="{A92EE19B-D156-4648-9083-1F2106C13D3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4" name="Titel 83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en-US" noProof="1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781644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10" name="Inhaltsplatzhalter 9"/>
          <p:cNvSpPr>
            <a:spLocks noGrp="1"/>
          </p:cNvSpPr>
          <p:nvPr>
            <p:ph sz="quarter" idx="11"/>
          </p:nvPr>
        </p:nvSpPr>
        <p:spPr>
          <a:xfrm>
            <a:off x="647700" y="1485901"/>
            <a:ext cx="7993063" cy="4498974"/>
          </a:xfrm>
        </p:spPr>
        <p:txBody>
          <a:bodyPr/>
          <a:lstStyle>
            <a:lvl2pPr>
              <a:buClr>
                <a:schemeClr val="accent4"/>
              </a:buClr>
              <a:defRPr/>
            </a:lvl2pPr>
            <a:lvl3pPr>
              <a:buClr>
                <a:schemeClr val="accent4"/>
              </a:buClr>
              <a:defRPr/>
            </a:lvl3pPr>
            <a:lvl4pPr>
              <a:buClr>
                <a:schemeClr val="accent4"/>
              </a:buClr>
              <a:defRPr/>
            </a:lvl4pPr>
            <a:lvl5pPr>
              <a:buClr>
                <a:schemeClr val="accent4"/>
              </a:buClr>
              <a:defRPr/>
            </a:lvl5pPr>
          </a:lstStyle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5355532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Sub-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0"/>
          </p:nvPr>
        </p:nvSpPr>
        <p:spPr>
          <a:xfrm>
            <a:off x="647701" y="864162"/>
            <a:ext cx="7993064" cy="338554"/>
          </a:xfrm>
        </p:spPr>
        <p:txBody>
          <a:bodyPr>
            <a:noAutofit/>
          </a:bodyPr>
          <a:lstStyle>
            <a:lvl1pPr>
              <a:defRPr sz="23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Inhaltsplatzhalter 8"/>
          <p:cNvSpPr>
            <a:spLocks noGrp="1"/>
          </p:cNvSpPr>
          <p:nvPr>
            <p:ph sz="quarter" idx="11"/>
          </p:nvPr>
        </p:nvSpPr>
        <p:spPr>
          <a:xfrm>
            <a:off x="647701" y="1485901"/>
            <a:ext cx="7993064" cy="4498974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14375229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ext and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0"/>
          </p:nvPr>
        </p:nvSpPr>
        <p:spPr>
          <a:xfrm>
            <a:off x="647700" y="1489076"/>
            <a:ext cx="5257800" cy="4495799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6124575" y="1489076"/>
            <a:ext cx="2516188" cy="44957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32968784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Pictur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647700" y="1489076"/>
            <a:ext cx="2516188" cy="44957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2"/>
          </p:nvPr>
        </p:nvSpPr>
        <p:spPr>
          <a:xfrm>
            <a:off x="3379788" y="1489075"/>
            <a:ext cx="5260975" cy="4495800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18918908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647699" y="1489076"/>
            <a:ext cx="7993063" cy="44957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40527782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Full size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647699" y="334800"/>
            <a:ext cx="7993063" cy="5650075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29790330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 pictures V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0"/>
          </p:nvPr>
        </p:nvSpPr>
        <p:spPr>
          <a:xfrm>
            <a:off x="647700" y="1489076"/>
            <a:ext cx="5257800" cy="4495799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6124575" y="1489076"/>
            <a:ext cx="2516188" cy="213994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4" name="Bildplatzhalter 3"/>
          <p:cNvSpPr>
            <a:spLocks noGrp="1"/>
          </p:cNvSpPr>
          <p:nvPr>
            <p:ph type="pic" sz="quarter" idx="12"/>
          </p:nvPr>
        </p:nvSpPr>
        <p:spPr>
          <a:xfrm>
            <a:off x="6124575" y="3844925"/>
            <a:ext cx="2516188" cy="2139950"/>
          </a:xfrm>
        </p:spPr>
        <p:txBody>
          <a:bodyPr rtlCol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21652594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ags" Target="../tags/tag3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2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vmlDrawing" Target="../drawings/vmlDrawing1.v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heme" Target="../theme/theme1.xml"/><Relationship Id="rId28" Type="http://schemas.openxmlformats.org/officeDocument/2006/relationships/image" Target="../media/image1.emf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oleObject" Target="../embeddings/oleObject1.bin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074" name="Objekt 84" hidden="1">
            <a:extLst>
              <a:ext uri="{FF2B5EF4-FFF2-40B4-BE49-F238E27FC236}">
                <a16:creationId xmlns:a16="http://schemas.microsoft.com/office/drawing/2014/main" id="{B8A9B5B2-5923-4D69-AB90-2ABF7B3567C2}"/>
              </a:ext>
            </a:extLst>
          </p:cNvPr>
          <p:cNvGraphicFramePr>
            <a:graphicFrameLocks noChangeAspect="1"/>
          </p:cNvGraphicFramePr>
          <p:nvPr>
            <p:custDataLst>
              <p:tags r:id="rId26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78" name="think-cell Folie" r:id="rId27" imgW="360" imgH="360" progId="TCLayout.ActiveDocument.1">
                  <p:embed/>
                </p:oleObj>
              </mc:Choice>
              <mc:Fallback>
                <p:oleObj name="think-cell Folie" r:id="rId27" imgW="360" imgH="360" progId="TCLayout.ActiveDocument.1">
                  <p:embed/>
                  <p:pic>
                    <p:nvPicPr>
                      <p:cNvPr id="3074" name="Objekt 84" hidden="1">
                        <a:extLst>
                          <a:ext uri="{FF2B5EF4-FFF2-40B4-BE49-F238E27FC236}">
                            <a16:creationId xmlns:a16="http://schemas.microsoft.com/office/drawing/2014/main" id="{B8A9B5B2-5923-4D69-AB90-2ABF7B3567C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75" name="Titelplatzhalter 1">
            <a:extLst>
              <a:ext uri="{FF2B5EF4-FFF2-40B4-BE49-F238E27FC236}">
                <a16:creationId xmlns:a16="http://schemas.microsoft.com/office/drawing/2014/main" id="{0220E04D-68E9-4630-A6AC-59890C31C4E6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647700" y="334963"/>
            <a:ext cx="799465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altLang="fr-FR" noProof="1"/>
              <a:t>Titelmasterformat durch Klicken bearbeiten</a:t>
            </a:r>
            <a:endParaRPr lang="en-GB" altLang="fr-FR"/>
          </a:p>
        </p:txBody>
      </p:sp>
      <p:sp>
        <p:nvSpPr>
          <p:cNvPr id="3076" name="Textplatzhalter 2">
            <a:extLst>
              <a:ext uri="{FF2B5EF4-FFF2-40B4-BE49-F238E27FC236}">
                <a16:creationId xmlns:a16="http://schemas.microsoft.com/office/drawing/2014/main" id="{ACE36F5B-6D5D-465C-BE53-91F27D8F557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47700" y="1485900"/>
            <a:ext cx="7993063" cy="4498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fr-FR" noProof="1"/>
              <a:t>Click to edit text style</a:t>
            </a:r>
          </a:p>
          <a:p>
            <a:pPr lvl="1"/>
            <a:r>
              <a:rPr lang="en-GB" altLang="fr-FR"/>
              <a:t>Second level</a:t>
            </a:r>
          </a:p>
          <a:p>
            <a:pPr lvl="2"/>
            <a:r>
              <a:rPr lang="en-GB" altLang="fr-FR"/>
              <a:t>Third level</a:t>
            </a:r>
          </a:p>
          <a:p>
            <a:pPr lvl="3"/>
            <a:r>
              <a:rPr lang="en-GB" altLang="fr-FR"/>
              <a:t>Forth level</a:t>
            </a:r>
          </a:p>
          <a:p>
            <a:pPr lvl="4"/>
            <a:r>
              <a:rPr lang="en-GB" altLang="fr-FR"/>
              <a:t>Fifth level</a:t>
            </a:r>
          </a:p>
        </p:txBody>
      </p:sp>
      <p:sp>
        <p:nvSpPr>
          <p:cNvPr id="86" name="Footer Placeholder 3">
            <a:extLst>
              <a:ext uri="{FF2B5EF4-FFF2-40B4-BE49-F238E27FC236}">
                <a16:creationId xmlns:a16="http://schemas.microsoft.com/office/drawing/2014/main" id="{49171E63-CC51-4789-BEE3-958295FA299D}"/>
              </a:ext>
            </a:extLst>
          </p:cNvPr>
          <p:cNvSpPr txBox="1">
            <a:spLocks/>
          </p:cNvSpPr>
          <p:nvPr/>
        </p:nvSpPr>
        <p:spPr>
          <a:xfrm>
            <a:off x="1377950" y="6472238"/>
            <a:ext cx="1141413" cy="138112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>
                <a:solidFill>
                  <a:srgbClr val="7F7F7F"/>
                </a:solidFill>
              </a:rPr>
              <a:t>Title, </a:t>
            </a:r>
            <a:fld id="{AF6A7A01-F0BB-4441-BAB9-3E7CB064C4A1}" type="datetime4">
              <a:rPr lang="en-GB" smtClean="0">
                <a:solidFill>
                  <a:srgbClr val="7F7F7F"/>
                </a:solidFill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t>26 June 2019</a:t>
            </a:fld>
            <a:endParaRPr lang="en-GB" dirty="0">
              <a:solidFill>
                <a:srgbClr val="7F7F7F"/>
              </a:solidFill>
            </a:endParaRPr>
          </a:p>
        </p:txBody>
      </p:sp>
      <p:sp>
        <p:nvSpPr>
          <p:cNvPr id="87" name="Slide Number Placeholder 4">
            <a:extLst>
              <a:ext uri="{FF2B5EF4-FFF2-40B4-BE49-F238E27FC236}">
                <a16:creationId xmlns:a16="http://schemas.microsoft.com/office/drawing/2014/main" id="{DCBF4421-BC20-4B06-8993-F5D78731DFBF}"/>
              </a:ext>
            </a:extLst>
          </p:cNvPr>
          <p:cNvSpPr txBox="1">
            <a:spLocks/>
          </p:cNvSpPr>
          <p:nvPr/>
        </p:nvSpPr>
        <p:spPr>
          <a:xfrm>
            <a:off x="647700" y="6472238"/>
            <a:ext cx="442913" cy="138112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>
                <a:solidFill>
                  <a:srgbClr val="7F7F7F"/>
                </a:solidFill>
              </a:rPr>
              <a:t>Page </a:t>
            </a:r>
            <a:fld id="{F9DF0F4F-4826-4E5C-95BF-C558D9228153}" type="slidenum">
              <a:rPr lang="en-GB" smtClean="0">
                <a:solidFill>
                  <a:srgbClr val="7F7F7F"/>
                </a:solidFill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t>‹#›</a:t>
            </a:fld>
            <a:endParaRPr lang="en-GB" dirty="0">
              <a:solidFill>
                <a:srgbClr val="7F7F7F"/>
              </a:solidFill>
            </a:endParaRPr>
          </a:p>
        </p:txBody>
      </p:sp>
      <p:grpSp>
        <p:nvGrpSpPr>
          <p:cNvPr id="3079" name="Group 7">
            <a:extLst>
              <a:ext uri="{FF2B5EF4-FFF2-40B4-BE49-F238E27FC236}">
                <a16:creationId xmlns:a16="http://schemas.microsoft.com/office/drawing/2014/main" id="{E1E3A287-ED78-4D1E-A18A-0BE8D3F1EBB9}"/>
              </a:ext>
            </a:extLst>
          </p:cNvPr>
          <p:cNvGrpSpPr>
            <a:grpSpLocks/>
          </p:cNvGrpSpPr>
          <p:nvPr/>
        </p:nvGrpSpPr>
        <p:grpSpPr bwMode="auto">
          <a:xfrm>
            <a:off x="7723188" y="6499225"/>
            <a:ext cx="920750" cy="252413"/>
            <a:chOff x="1005" y="1644"/>
            <a:chExt cx="3749" cy="1030"/>
          </a:xfrm>
        </p:grpSpPr>
        <p:sp>
          <p:nvSpPr>
            <p:cNvPr id="3082" name="Freeform 8">
              <a:extLst>
                <a:ext uri="{FF2B5EF4-FFF2-40B4-BE49-F238E27FC236}">
                  <a16:creationId xmlns:a16="http://schemas.microsoft.com/office/drawing/2014/main" id="{0407AA08-BE11-49DC-A916-452F9D8F6383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962" y="2123"/>
              <a:ext cx="314" cy="256"/>
            </a:xfrm>
            <a:custGeom>
              <a:avLst/>
              <a:gdLst>
                <a:gd name="T0" fmla="*/ 108 w 314"/>
                <a:gd name="T1" fmla="*/ 256 h 256"/>
                <a:gd name="T2" fmla="*/ 314 w 314"/>
                <a:gd name="T3" fmla="*/ 0 h 256"/>
                <a:gd name="T4" fmla="*/ 101 w 314"/>
                <a:gd name="T5" fmla="*/ 0 h 256"/>
                <a:gd name="T6" fmla="*/ 0 w 314"/>
                <a:gd name="T7" fmla="*/ 126 h 256"/>
                <a:gd name="T8" fmla="*/ 108 w 314"/>
                <a:gd name="T9" fmla="*/ 256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14" h="256">
                  <a:moveTo>
                    <a:pt x="108" y="256"/>
                  </a:moveTo>
                  <a:lnTo>
                    <a:pt x="314" y="0"/>
                  </a:lnTo>
                  <a:lnTo>
                    <a:pt x="101" y="0"/>
                  </a:lnTo>
                  <a:lnTo>
                    <a:pt x="0" y="126"/>
                  </a:lnTo>
                  <a:lnTo>
                    <a:pt x="108" y="256"/>
                  </a:lnTo>
                  <a:close/>
                </a:path>
              </a:pathLst>
            </a:custGeom>
            <a:solidFill>
              <a:srgbClr val="F15A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83" name="Freeform 9">
              <a:extLst>
                <a:ext uri="{FF2B5EF4-FFF2-40B4-BE49-F238E27FC236}">
                  <a16:creationId xmlns:a16="http://schemas.microsoft.com/office/drawing/2014/main" id="{27694F50-8847-46CC-AF63-73280E80F2CF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005" y="1644"/>
              <a:ext cx="1183" cy="1014"/>
            </a:xfrm>
            <a:custGeom>
              <a:avLst/>
              <a:gdLst>
                <a:gd name="T0" fmla="*/ 1934767 w 501"/>
                <a:gd name="T1" fmla="*/ 1703806 h 429"/>
                <a:gd name="T2" fmla="*/ 1825400 w 501"/>
                <a:gd name="T3" fmla="*/ 1561728 h 429"/>
                <a:gd name="T4" fmla="*/ 1784956 w 501"/>
                <a:gd name="T5" fmla="*/ 1508168 h 429"/>
                <a:gd name="T6" fmla="*/ 1552016 w 501"/>
                <a:gd name="T7" fmla="*/ 1397956 h 429"/>
                <a:gd name="T8" fmla="*/ 1250403 w 501"/>
                <a:gd name="T9" fmla="*/ 1703806 h 429"/>
                <a:gd name="T10" fmla="*/ 1552016 w 501"/>
                <a:gd name="T11" fmla="*/ 2003033 h 429"/>
                <a:gd name="T12" fmla="*/ 1784956 w 501"/>
                <a:gd name="T13" fmla="*/ 1894733 h 429"/>
                <a:gd name="T14" fmla="*/ 1825400 w 501"/>
                <a:gd name="T15" fmla="*/ 1840358 h 429"/>
                <a:gd name="T16" fmla="*/ 1934767 w 501"/>
                <a:gd name="T17" fmla="*/ 1703806 h 429"/>
                <a:gd name="T18" fmla="*/ 873751 w 501"/>
                <a:gd name="T19" fmla="*/ 1696871 h 429"/>
                <a:gd name="T20" fmla="*/ 1552016 w 501"/>
                <a:gd name="T21" fmla="*/ 1021694 h 429"/>
                <a:gd name="T22" fmla="*/ 2070120 w 501"/>
                <a:gd name="T23" fmla="*/ 1261629 h 429"/>
                <a:gd name="T24" fmla="*/ 2073950 w 501"/>
                <a:gd name="T25" fmla="*/ 1273104 h 429"/>
                <a:gd name="T26" fmla="*/ 2085697 w 501"/>
                <a:gd name="T27" fmla="*/ 1268242 h 429"/>
                <a:gd name="T28" fmla="*/ 1346131 w 501"/>
                <a:gd name="T29" fmla="*/ 0 h 429"/>
                <a:gd name="T30" fmla="*/ 0 w 501"/>
                <a:gd name="T31" fmla="*/ 2335256 h 429"/>
                <a:gd name="T32" fmla="*/ 1314204 w 501"/>
                <a:gd name="T33" fmla="*/ 2335256 h 429"/>
                <a:gd name="T34" fmla="*/ 1321168 w 501"/>
                <a:gd name="T35" fmla="*/ 2330385 h 429"/>
                <a:gd name="T36" fmla="*/ 1184934 w 501"/>
                <a:gd name="T37" fmla="*/ 2271053 h 429"/>
                <a:gd name="T38" fmla="*/ 873751 w 501"/>
                <a:gd name="T39" fmla="*/ 1696871 h 429"/>
                <a:gd name="T40" fmla="*/ 2672288 w 501"/>
                <a:gd name="T41" fmla="*/ 2323362 h 429"/>
                <a:gd name="T42" fmla="*/ 2533115 w 501"/>
                <a:gd name="T43" fmla="*/ 2286253 h 429"/>
                <a:gd name="T44" fmla="*/ 2181053 w 501"/>
                <a:gd name="T45" fmla="*/ 1996110 h 429"/>
                <a:gd name="T46" fmla="*/ 2046871 w 501"/>
                <a:gd name="T47" fmla="*/ 2166797 h 429"/>
                <a:gd name="T48" fmla="*/ 1793853 w 501"/>
                <a:gd name="T49" fmla="*/ 2330385 h 429"/>
                <a:gd name="T50" fmla="*/ 1793853 w 501"/>
                <a:gd name="T51" fmla="*/ 2335256 h 429"/>
                <a:gd name="T52" fmla="*/ 2699308 w 501"/>
                <a:gd name="T53" fmla="*/ 2335256 h 429"/>
                <a:gd name="T54" fmla="*/ 2699308 w 501"/>
                <a:gd name="T55" fmla="*/ 2330385 h 429"/>
                <a:gd name="T56" fmla="*/ 2672288 w 501"/>
                <a:gd name="T57" fmla="*/ 2323362 h 42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501" h="429">
                  <a:moveTo>
                    <a:pt x="359" y="313"/>
                  </a:moveTo>
                  <a:cubicBezTo>
                    <a:pt x="353" y="305"/>
                    <a:pt x="350" y="300"/>
                    <a:pt x="339" y="287"/>
                  </a:cubicBezTo>
                  <a:cubicBezTo>
                    <a:pt x="336" y="283"/>
                    <a:pt x="335" y="282"/>
                    <a:pt x="331" y="277"/>
                  </a:cubicBezTo>
                  <a:cubicBezTo>
                    <a:pt x="320" y="265"/>
                    <a:pt x="306" y="257"/>
                    <a:pt x="288" y="257"/>
                  </a:cubicBezTo>
                  <a:cubicBezTo>
                    <a:pt x="257" y="257"/>
                    <a:pt x="232" y="282"/>
                    <a:pt x="232" y="313"/>
                  </a:cubicBezTo>
                  <a:cubicBezTo>
                    <a:pt x="232" y="343"/>
                    <a:pt x="257" y="368"/>
                    <a:pt x="288" y="368"/>
                  </a:cubicBezTo>
                  <a:cubicBezTo>
                    <a:pt x="306" y="368"/>
                    <a:pt x="320" y="360"/>
                    <a:pt x="331" y="348"/>
                  </a:cubicBezTo>
                  <a:cubicBezTo>
                    <a:pt x="335" y="343"/>
                    <a:pt x="336" y="342"/>
                    <a:pt x="339" y="338"/>
                  </a:cubicBezTo>
                  <a:cubicBezTo>
                    <a:pt x="350" y="325"/>
                    <a:pt x="353" y="320"/>
                    <a:pt x="359" y="313"/>
                  </a:cubicBezTo>
                  <a:moveTo>
                    <a:pt x="162" y="312"/>
                  </a:moveTo>
                  <a:cubicBezTo>
                    <a:pt x="162" y="243"/>
                    <a:pt x="218" y="188"/>
                    <a:pt x="288" y="188"/>
                  </a:cubicBezTo>
                  <a:cubicBezTo>
                    <a:pt x="322" y="188"/>
                    <a:pt x="357" y="201"/>
                    <a:pt x="384" y="232"/>
                  </a:cubicBezTo>
                  <a:cubicBezTo>
                    <a:pt x="385" y="234"/>
                    <a:pt x="385" y="234"/>
                    <a:pt x="385" y="234"/>
                  </a:cubicBezTo>
                  <a:cubicBezTo>
                    <a:pt x="387" y="233"/>
                    <a:pt x="387" y="233"/>
                    <a:pt x="387" y="233"/>
                  </a:cubicBezTo>
                  <a:cubicBezTo>
                    <a:pt x="250" y="0"/>
                    <a:pt x="250" y="0"/>
                    <a:pt x="250" y="0"/>
                  </a:cubicBezTo>
                  <a:cubicBezTo>
                    <a:pt x="0" y="429"/>
                    <a:pt x="0" y="429"/>
                    <a:pt x="0" y="429"/>
                  </a:cubicBezTo>
                  <a:cubicBezTo>
                    <a:pt x="244" y="429"/>
                    <a:pt x="244" y="429"/>
                    <a:pt x="244" y="429"/>
                  </a:cubicBezTo>
                  <a:cubicBezTo>
                    <a:pt x="245" y="428"/>
                    <a:pt x="245" y="428"/>
                    <a:pt x="245" y="428"/>
                  </a:cubicBezTo>
                  <a:cubicBezTo>
                    <a:pt x="234" y="425"/>
                    <a:pt x="224" y="419"/>
                    <a:pt x="220" y="417"/>
                  </a:cubicBezTo>
                  <a:cubicBezTo>
                    <a:pt x="185" y="395"/>
                    <a:pt x="162" y="357"/>
                    <a:pt x="162" y="312"/>
                  </a:cubicBezTo>
                  <a:moveTo>
                    <a:pt x="496" y="427"/>
                  </a:moveTo>
                  <a:cubicBezTo>
                    <a:pt x="485" y="425"/>
                    <a:pt x="476" y="422"/>
                    <a:pt x="470" y="420"/>
                  </a:cubicBezTo>
                  <a:cubicBezTo>
                    <a:pt x="444" y="409"/>
                    <a:pt x="423" y="389"/>
                    <a:pt x="405" y="367"/>
                  </a:cubicBezTo>
                  <a:cubicBezTo>
                    <a:pt x="405" y="367"/>
                    <a:pt x="392" y="385"/>
                    <a:pt x="380" y="398"/>
                  </a:cubicBezTo>
                  <a:cubicBezTo>
                    <a:pt x="362" y="417"/>
                    <a:pt x="343" y="425"/>
                    <a:pt x="333" y="428"/>
                  </a:cubicBezTo>
                  <a:cubicBezTo>
                    <a:pt x="333" y="429"/>
                    <a:pt x="333" y="429"/>
                    <a:pt x="333" y="429"/>
                  </a:cubicBezTo>
                  <a:cubicBezTo>
                    <a:pt x="501" y="429"/>
                    <a:pt x="501" y="429"/>
                    <a:pt x="501" y="429"/>
                  </a:cubicBezTo>
                  <a:cubicBezTo>
                    <a:pt x="501" y="428"/>
                    <a:pt x="501" y="428"/>
                    <a:pt x="501" y="428"/>
                  </a:cubicBezTo>
                  <a:cubicBezTo>
                    <a:pt x="501" y="428"/>
                    <a:pt x="499" y="427"/>
                    <a:pt x="496" y="427"/>
                  </a:cubicBezTo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84" name="Freeform 10">
              <a:extLst>
                <a:ext uri="{FF2B5EF4-FFF2-40B4-BE49-F238E27FC236}">
                  <a16:creationId xmlns:a16="http://schemas.microsoft.com/office/drawing/2014/main" id="{949AC342-91C7-45CA-A7BE-8C03F49B8DF4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2540" y="1904"/>
              <a:ext cx="2214" cy="770"/>
            </a:xfrm>
            <a:custGeom>
              <a:avLst/>
              <a:gdLst>
                <a:gd name="T0" fmla="*/ 928091 w 937"/>
                <a:gd name="T1" fmla="*/ 734124 h 326"/>
                <a:gd name="T2" fmla="*/ 422676 w 937"/>
                <a:gd name="T3" fmla="*/ 480648 h 326"/>
                <a:gd name="T4" fmla="*/ 677321 w 937"/>
                <a:gd name="T5" fmla="*/ 285812 h 326"/>
                <a:gd name="T6" fmla="*/ 1007505 w 937"/>
                <a:gd name="T7" fmla="*/ 539654 h 326"/>
                <a:gd name="T8" fmla="*/ 1373115 w 937"/>
                <a:gd name="T9" fmla="*/ 539654 h 326"/>
                <a:gd name="T10" fmla="*/ 693655 w 937"/>
                <a:gd name="T11" fmla="*/ 0 h 326"/>
                <a:gd name="T12" fmla="*/ 64206 w 937"/>
                <a:gd name="T13" fmla="*/ 507687 h 326"/>
                <a:gd name="T14" fmla="*/ 564542 w 937"/>
                <a:gd name="T15" fmla="*/ 988028 h 326"/>
                <a:gd name="T16" fmla="*/ 1067888 w 937"/>
                <a:gd name="T17" fmla="*/ 1265304 h 326"/>
                <a:gd name="T18" fmla="*/ 736541 w 937"/>
                <a:gd name="T19" fmla="*/ 1475204 h 326"/>
                <a:gd name="T20" fmla="*/ 362309 w 937"/>
                <a:gd name="T21" fmla="*/ 1162324 h 326"/>
                <a:gd name="T22" fmla="*/ 4867 w 937"/>
                <a:gd name="T23" fmla="*/ 1162324 h 326"/>
                <a:gd name="T24" fmla="*/ 727759 w 937"/>
                <a:gd name="T25" fmla="*/ 1761880 h 326"/>
                <a:gd name="T26" fmla="*/ 1425329 w 937"/>
                <a:gd name="T27" fmla="*/ 1221359 h 326"/>
                <a:gd name="T28" fmla="*/ 928091 w 937"/>
                <a:gd name="T29" fmla="*/ 734124 h 326"/>
                <a:gd name="T30" fmla="*/ 2934320 w 937"/>
                <a:gd name="T31" fmla="*/ 654942 h 326"/>
                <a:gd name="T32" fmla="*/ 2934320 w 937"/>
                <a:gd name="T33" fmla="*/ 654942 h 326"/>
                <a:gd name="T34" fmla="*/ 2567158 w 937"/>
                <a:gd name="T35" fmla="*/ 468786 h 326"/>
                <a:gd name="T36" fmla="*/ 2029739 w 937"/>
                <a:gd name="T37" fmla="*/ 1102406 h 326"/>
                <a:gd name="T38" fmla="*/ 2575851 w 937"/>
                <a:gd name="T39" fmla="*/ 1757350 h 326"/>
                <a:gd name="T40" fmla="*/ 2945983 w 937"/>
                <a:gd name="T41" fmla="*/ 1567361 h 326"/>
                <a:gd name="T42" fmla="*/ 2950031 w 937"/>
                <a:gd name="T43" fmla="*/ 1567361 h 326"/>
                <a:gd name="T44" fmla="*/ 2950031 w 937"/>
                <a:gd name="T45" fmla="*/ 1723303 h 326"/>
                <a:gd name="T46" fmla="*/ 3271590 w 937"/>
                <a:gd name="T47" fmla="*/ 1723303 h 326"/>
                <a:gd name="T48" fmla="*/ 3271590 w 937"/>
                <a:gd name="T49" fmla="*/ 43392 h 326"/>
                <a:gd name="T50" fmla="*/ 2934320 w 937"/>
                <a:gd name="T51" fmla="*/ 43392 h 326"/>
                <a:gd name="T52" fmla="*/ 2934320 w 937"/>
                <a:gd name="T53" fmla="*/ 654942 h 326"/>
                <a:gd name="T54" fmla="*/ 2658487 w 937"/>
                <a:gd name="T55" fmla="*/ 1503493 h 326"/>
                <a:gd name="T56" fmla="*/ 2364921 w 937"/>
                <a:gd name="T57" fmla="*/ 1113859 h 326"/>
                <a:gd name="T58" fmla="*/ 2658487 w 937"/>
                <a:gd name="T59" fmla="*/ 725437 h 326"/>
                <a:gd name="T60" fmla="*/ 2945983 w 937"/>
                <a:gd name="T61" fmla="*/ 1107255 h 326"/>
                <a:gd name="T62" fmla="*/ 2658487 w 937"/>
                <a:gd name="T63" fmla="*/ 1503493 h 326"/>
                <a:gd name="T64" fmla="*/ 4019608 w 937"/>
                <a:gd name="T65" fmla="*/ 468786 h 326"/>
                <a:gd name="T66" fmla="*/ 3395685 w 937"/>
                <a:gd name="T67" fmla="*/ 1113859 h 326"/>
                <a:gd name="T68" fmla="*/ 4019608 w 937"/>
                <a:gd name="T69" fmla="*/ 1757350 h 326"/>
                <a:gd name="T70" fmla="*/ 4589232 w 937"/>
                <a:gd name="T71" fmla="*/ 1345667 h 326"/>
                <a:gd name="T72" fmla="*/ 4295444 w 937"/>
                <a:gd name="T73" fmla="*/ 1345667 h 326"/>
                <a:gd name="T74" fmla="*/ 4031479 w 937"/>
                <a:gd name="T75" fmla="*/ 1503493 h 326"/>
                <a:gd name="T76" fmla="*/ 3726412 w 937"/>
                <a:gd name="T77" fmla="*/ 1194279 h 326"/>
                <a:gd name="T78" fmla="*/ 4610458 w 937"/>
                <a:gd name="T79" fmla="*/ 1194279 h 326"/>
                <a:gd name="T80" fmla="*/ 4019608 w 937"/>
                <a:gd name="T81" fmla="*/ 468786 h 326"/>
                <a:gd name="T82" fmla="*/ 3726412 w 937"/>
                <a:gd name="T83" fmla="*/ 984353 h 326"/>
                <a:gd name="T84" fmla="*/ 4009013 w 937"/>
                <a:gd name="T85" fmla="*/ 725437 h 326"/>
                <a:gd name="T86" fmla="*/ 4275404 w 937"/>
                <a:gd name="T87" fmla="*/ 984353 h 326"/>
                <a:gd name="T88" fmla="*/ 3726412 w 937"/>
                <a:gd name="T89" fmla="*/ 984353 h 326"/>
                <a:gd name="T90" fmla="*/ 4747390 w 937"/>
                <a:gd name="T91" fmla="*/ 1723303 h 326"/>
                <a:gd name="T92" fmla="*/ 5082576 w 937"/>
                <a:gd name="T93" fmla="*/ 1723303 h 326"/>
                <a:gd name="T94" fmla="*/ 5082576 w 937"/>
                <a:gd name="T95" fmla="*/ 43392 h 326"/>
                <a:gd name="T96" fmla="*/ 4747390 w 937"/>
                <a:gd name="T97" fmla="*/ 43392 h 326"/>
                <a:gd name="T98" fmla="*/ 4747390 w 937"/>
                <a:gd name="T99" fmla="*/ 1723303 h 326"/>
                <a:gd name="T100" fmla="*/ 1551513 w 937"/>
                <a:gd name="T101" fmla="*/ 1723303 h 326"/>
                <a:gd name="T102" fmla="*/ 1886973 w 937"/>
                <a:gd name="T103" fmla="*/ 1723303 h 326"/>
                <a:gd name="T104" fmla="*/ 1886973 w 937"/>
                <a:gd name="T105" fmla="*/ 503549 h 326"/>
                <a:gd name="T106" fmla="*/ 1551513 w 937"/>
                <a:gd name="T107" fmla="*/ 503549 h 326"/>
                <a:gd name="T108" fmla="*/ 1551513 w 937"/>
                <a:gd name="T109" fmla="*/ 1723303 h 326"/>
                <a:gd name="T110" fmla="*/ 1551513 w 937"/>
                <a:gd name="T111" fmla="*/ 317923 h 326"/>
                <a:gd name="T112" fmla="*/ 1886973 w 937"/>
                <a:gd name="T113" fmla="*/ 317923 h 326"/>
                <a:gd name="T114" fmla="*/ 1886973 w 937"/>
                <a:gd name="T115" fmla="*/ 43392 h 326"/>
                <a:gd name="T116" fmla="*/ 1551513 w 937"/>
                <a:gd name="T117" fmla="*/ 43392 h 326"/>
                <a:gd name="T118" fmla="*/ 1551513 w 937"/>
                <a:gd name="T119" fmla="*/ 317923 h 32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0" t="0" r="r" b="b"/>
              <a:pathLst>
                <a:path w="937" h="326">
                  <a:moveTo>
                    <a:pt x="171" y="136"/>
                  </a:moveTo>
                  <a:cubicBezTo>
                    <a:pt x="93" y="116"/>
                    <a:pt x="78" y="113"/>
                    <a:pt x="78" y="89"/>
                  </a:cubicBezTo>
                  <a:cubicBezTo>
                    <a:pt x="78" y="63"/>
                    <a:pt x="103" y="53"/>
                    <a:pt x="125" y="53"/>
                  </a:cubicBezTo>
                  <a:cubicBezTo>
                    <a:pt x="158" y="53"/>
                    <a:pt x="184" y="63"/>
                    <a:pt x="186" y="100"/>
                  </a:cubicBezTo>
                  <a:cubicBezTo>
                    <a:pt x="253" y="100"/>
                    <a:pt x="253" y="100"/>
                    <a:pt x="253" y="100"/>
                  </a:cubicBezTo>
                  <a:cubicBezTo>
                    <a:pt x="253" y="29"/>
                    <a:pt x="193" y="0"/>
                    <a:pt x="128" y="0"/>
                  </a:cubicBezTo>
                  <a:cubicBezTo>
                    <a:pt x="72" y="0"/>
                    <a:pt x="12" y="31"/>
                    <a:pt x="12" y="94"/>
                  </a:cubicBezTo>
                  <a:cubicBezTo>
                    <a:pt x="12" y="153"/>
                    <a:pt x="58" y="171"/>
                    <a:pt x="104" y="183"/>
                  </a:cubicBezTo>
                  <a:cubicBezTo>
                    <a:pt x="150" y="195"/>
                    <a:pt x="197" y="201"/>
                    <a:pt x="197" y="234"/>
                  </a:cubicBezTo>
                  <a:cubicBezTo>
                    <a:pt x="197" y="266"/>
                    <a:pt x="160" y="273"/>
                    <a:pt x="136" y="273"/>
                  </a:cubicBezTo>
                  <a:cubicBezTo>
                    <a:pt x="100" y="273"/>
                    <a:pt x="67" y="257"/>
                    <a:pt x="67" y="215"/>
                  </a:cubicBezTo>
                  <a:cubicBezTo>
                    <a:pt x="1" y="215"/>
                    <a:pt x="1" y="215"/>
                    <a:pt x="1" y="215"/>
                  </a:cubicBezTo>
                  <a:cubicBezTo>
                    <a:pt x="0" y="292"/>
                    <a:pt x="65" y="326"/>
                    <a:pt x="134" y="326"/>
                  </a:cubicBezTo>
                  <a:cubicBezTo>
                    <a:pt x="218" y="326"/>
                    <a:pt x="263" y="283"/>
                    <a:pt x="263" y="226"/>
                  </a:cubicBezTo>
                  <a:cubicBezTo>
                    <a:pt x="263" y="156"/>
                    <a:pt x="193" y="141"/>
                    <a:pt x="171" y="136"/>
                  </a:cubicBezTo>
                  <a:moveTo>
                    <a:pt x="541" y="121"/>
                  </a:moveTo>
                  <a:cubicBezTo>
                    <a:pt x="541" y="121"/>
                    <a:pt x="541" y="121"/>
                    <a:pt x="541" y="121"/>
                  </a:cubicBezTo>
                  <a:cubicBezTo>
                    <a:pt x="526" y="99"/>
                    <a:pt x="500" y="87"/>
                    <a:pt x="473" y="87"/>
                  </a:cubicBezTo>
                  <a:cubicBezTo>
                    <a:pt x="407" y="87"/>
                    <a:pt x="374" y="144"/>
                    <a:pt x="374" y="204"/>
                  </a:cubicBezTo>
                  <a:cubicBezTo>
                    <a:pt x="374" y="266"/>
                    <a:pt x="407" y="325"/>
                    <a:pt x="475" y="325"/>
                  </a:cubicBezTo>
                  <a:cubicBezTo>
                    <a:pt x="504" y="325"/>
                    <a:pt x="529" y="314"/>
                    <a:pt x="543" y="290"/>
                  </a:cubicBezTo>
                  <a:cubicBezTo>
                    <a:pt x="544" y="290"/>
                    <a:pt x="544" y="290"/>
                    <a:pt x="544" y="290"/>
                  </a:cubicBezTo>
                  <a:cubicBezTo>
                    <a:pt x="544" y="319"/>
                    <a:pt x="544" y="319"/>
                    <a:pt x="544" y="319"/>
                  </a:cubicBezTo>
                  <a:cubicBezTo>
                    <a:pt x="603" y="319"/>
                    <a:pt x="603" y="319"/>
                    <a:pt x="603" y="319"/>
                  </a:cubicBezTo>
                  <a:cubicBezTo>
                    <a:pt x="603" y="8"/>
                    <a:pt x="603" y="8"/>
                    <a:pt x="603" y="8"/>
                  </a:cubicBezTo>
                  <a:cubicBezTo>
                    <a:pt x="541" y="8"/>
                    <a:pt x="541" y="8"/>
                    <a:pt x="541" y="8"/>
                  </a:cubicBezTo>
                  <a:lnTo>
                    <a:pt x="541" y="121"/>
                  </a:lnTo>
                  <a:close/>
                  <a:moveTo>
                    <a:pt x="490" y="278"/>
                  </a:moveTo>
                  <a:cubicBezTo>
                    <a:pt x="452" y="278"/>
                    <a:pt x="436" y="241"/>
                    <a:pt x="436" y="206"/>
                  </a:cubicBezTo>
                  <a:cubicBezTo>
                    <a:pt x="436" y="169"/>
                    <a:pt x="449" y="134"/>
                    <a:pt x="490" y="134"/>
                  </a:cubicBezTo>
                  <a:cubicBezTo>
                    <a:pt x="530" y="134"/>
                    <a:pt x="543" y="169"/>
                    <a:pt x="543" y="205"/>
                  </a:cubicBezTo>
                  <a:cubicBezTo>
                    <a:pt x="543" y="242"/>
                    <a:pt x="531" y="278"/>
                    <a:pt x="490" y="278"/>
                  </a:cubicBezTo>
                  <a:moveTo>
                    <a:pt x="741" y="87"/>
                  </a:moveTo>
                  <a:cubicBezTo>
                    <a:pt x="672" y="87"/>
                    <a:pt x="626" y="139"/>
                    <a:pt x="626" y="206"/>
                  </a:cubicBezTo>
                  <a:cubicBezTo>
                    <a:pt x="626" y="276"/>
                    <a:pt x="670" y="325"/>
                    <a:pt x="741" y="325"/>
                  </a:cubicBezTo>
                  <a:cubicBezTo>
                    <a:pt x="792" y="325"/>
                    <a:pt x="829" y="302"/>
                    <a:pt x="846" y="249"/>
                  </a:cubicBezTo>
                  <a:cubicBezTo>
                    <a:pt x="792" y="249"/>
                    <a:pt x="792" y="249"/>
                    <a:pt x="792" y="249"/>
                  </a:cubicBezTo>
                  <a:cubicBezTo>
                    <a:pt x="788" y="263"/>
                    <a:pt x="768" y="278"/>
                    <a:pt x="743" y="278"/>
                  </a:cubicBezTo>
                  <a:cubicBezTo>
                    <a:pt x="708" y="278"/>
                    <a:pt x="689" y="260"/>
                    <a:pt x="687" y="221"/>
                  </a:cubicBezTo>
                  <a:cubicBezTo>
                    <a:pt x="850" y="221"/>
                    <a:pt x="850" y="221"/>
                    <a:pt x="850" y="221"/>
                  </a:cubicBezTo>
                  <a:cubicBezTo>
                    <a:pt x="854" y="152"/>
                    <a:pt x="817" y="87"/>
                    <a:pt x="741" y="87"/>
                  </a:cubicBezTo>
                  <a:moveTo>
                    <a:pt x="687" y="182"/>
                  </a:moveTo>
                  <a:cubicBezTo>
                    <a:pt x="688" y="164"/>
                    <a:pt x="700" y="134"/>
                    <a:pt x="739" y="134"/>
                  </a:cubicBezTo>
                  <a:cubicBezTo>
                    <a:pt x="769" y="134"/>
                    <a:pt x="782" y="151"/>
                    <a:pt x="788" y="182"/>
                  </a:cubicBezTo>
                  <a:lnTo>
                    <a:pt x="687" y="182"/>
                  </a:lnTo>
                  <a:close/>
                  <a:moveTo>
                    <a:pt x="875" y="319"/>
                  </a:moveTo>
                  <a:cubicBezTo>
                    <a:pt x="937" y="319"/>
                    <a:pt x="937" y="319"/>
                    <a:pt x="937" y="319"/>
                  </a:cubicBezTo>
                  <a:cubicBezTo>
                    <a:pt x="937" y="8"/>
                    <a:pt x="937" y="8"/>
                    <a:pt x="937" y="8"/>
                  </a:cubicBezTo>
                  <a:cubicBezTo>
                    <a:pt x="875" y="8"/>
                    <a:pt x="875" y="8"/>
                    <a:pt x="875" y="8"/>
                  </a:cubicBezTo>
                  <a:lnTo>
                    <a:pt x="875" y="319"/>
                  </a:lnTo>
                  <a:close/>
                  <a:moveTo>
                    <a:pt x="286" y="319"/>
                  </a:moveTo>
                  <a:cubicBezTo>
                    <a:pt x="348" y="319"/>
                    <a:pt x="348" y="319"/>
                    <a:pt x="348" y="319"/>
                  </a:cubicBezTo>
                  <a:cubicBezTo>
                    <a:pt x="348" y="93"/>
                    <a:pt x="348" y="93"/>
                    <a:pt x="348" y="93"/>
                  </a:cubicBezTo>
                  <a:cubicBezTo>
                    <a:pt x="286" y="93"/>
                    <a:pt x="286" y="93"/>
                    <a:pt x="286" y="93"/>
                  </a:cubicBezTo>
                  <a:lnTo>
                    <a:pt x="286" y="319"/>
                  </a:lnTo>
                  <a:close/>
                  <a:moveTo>
                    <a:pt x="286" y="59"/>
                  </a:moveTo>
                  <a:cubicBezTo>
                    <a:pt x="348" y="59"/>
                    <a:pt x="348" y="59"/>
                    <a:pt x="348" y="59"/>
                  </a:cubicBezTo>
                  <a:cubicBezTo>
                    <a:pt x="348" y="8"/>
                    <a:pt x="348" y="8"/>
                    <a:pt x="348" y="8"/>
                  </a:cubicBezTo>
                  <a:cubicBezTo>
                    <a:pt x="286" y="8"/>
                    <a:pt x="286" y="8"/>
                    <a:pt x="286" y="8"/>
                  </a:cubicBezTo>
                  <a:lnTo>
                    <a:pt x="286" y="59"/>
                  </a:lnTo>
                  <a:close/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cxnSp>
        <p:nvCxnSpPr>
          <p:cNvPr id="49" name="Straight Connector 48">
            <a:extLst>
              <a:ext uri="{FF2B5EF4-FFF2-40B4-BE49-F238E27FC236}">
                <a16:creationId xmlns:a16="http://schemas.microsoft.com/office/drawing/2014/main" id="{5F24772F-1776-41B6-B35F-9D0063217E83}"/>
              </a:ext>
            </a:extLst>
          </p:cNvPr>
          <p:cNvCxnSpPr/>
          <p:nvPr/>
        </p:nvCxnSpPr>
        <p:spPr>
          <a:xfrm>
            <a:off x="647700" y="6381750"/>
            <a:ext cx="7993063" cy="0"/>
          </a:xfrm>
          <a:prstGeom prst="line">
            <a:avLst/>
          </a:prstGeom>
          <a:ln w="317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MSIPCMa18a4236ad1977ed84cf5a5a" descr="{&quot;HashCode&quot;:-1488328267,&quot;Placement&quot;:&quot;Footer&quot;,&quot;Top&quot;:521.6203,&quot;Left&quot;:333.911743,&quot;SlideWidth&quot;:720,&quot;SlideHeight&quot;:540}">
            <a:extLst>
              <a:ext uri="{FF2B5EF4-FFF2-40B4-BE49-F238E27FC236}">
                <a16:creationId xmlns:a16="http://schemas.microsoft.com/office/drawing/2014/main" id="{A43B0417-DD6C-443A-AEAC-C04720FF320A}"/>
              </a:ext>
            </a:extLst>
          </p:cNvPr>
          <p:cNvSpPr txBox="1"/>
          <p:nvPr userDrawn="1"/>
        </p:nvSpPr>
        <p:spPr>
          <a:xfrm>
            <a:off x="4240679" y="6624578"/>
            <a:ext cx="662642" cy="23342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1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en-US" sz="900">
                <a:solidFill>
                  <a:srgbClr val="7F7F7F"/>
                </a:solidFill>
                <a:latin typeface="Arial" panose="020B0604020202020204" pitchFamily="34" charset="0"/>
              </a:rPr>
              <a:t>General</a:t>
            </a:r>
            <a:endParaRPr lang="en-US" sz="900" dirty="0" err="1">
              <a:solidFill>
                <a:srgbClr val="7F7F7F"/>
              </a:solidFill>
              <a:latin typeface="Arial" panose="020B0604020202020204" pitchFamily="34" charset="0"/>
            </a:endParaRPr>
          </a:p>
        </p:txBody>
      </p:sp>
    </p:spTree>
    <p:custDataLst>
      <p:tags r:id="rId25"/>
    </p:custDataLst>
    <p:extLst>
      <p:ext uri="{BB962C8B-B14F-4D97-AF65-F5344CB8AC3E}">
        <p14:creationId xmlns:p14="http://schemas.microsoft.com/office/powerpoint/2010/main" val="187430050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2" r:id="rId1"/>
    <p:sldLayoutId id="2147483693" r:id="rId2"/>
    <p:sldLayoutId id="2147483694" r:id="rId3"/>
    <p:sldLayoutId id="2147483695" r:id="rId4"/>
    <p:sldLayoutId id="2147483696" r:id="rId5"/>
    <p:sldLayoutId id="2147483697" r:id="rId6"/>
    <p:sldLayoutId id="2147483698" r:id="rId7"/>
    <p:sldLayoutId id="2147483699" r:id="rId8"/>
    <p:sldLayoutId id="2147483700" r:id="rId9"/>
    <p:sldLayoutId id="2147483701" r:id="rId10"/>
    <p:sldLayoutId id="2147483702" r:id="rId11"/>
    <p:sldLayoutId id="2147483703" r:id="rId12"/>
    <p:sldLayoutId id="2147483704" r:id="rId13"/>
    <p:sldLayoutId id="2147483705" r:id="rId14"/>
    <p:sldLayoutId id="2147483706" r:id="rId15"/>
    <p:sldLayoutId id="2147483707" r:id="rId16"/>
    <p:sldLayoutId id="2147483708" r:id="rId17"/>
    <p:sldLayoutId id="2147483709" r:id="rId18"/>
    <p:sldLayoutId id="2147483710" r:id="rId19"/>
    <p:sldLayoutId id="2147483711" r:id="rId20"/>
    <p:sldLayoutId id="2147483712" r:id="rId21"/>
    <p:sldLayoutId id="2147483713" r:id="rId22"/>
  </p:sldLayoutIdLst>
  <p:hf sldNum="0"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000" b="1" kern="1200">
          <a:solidFill>
            <a:srgbClr val="E64B00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9pPr>
    </p:titleStyle>
    <p:bodyStyle>
      <a:lvl1pPr algn="l" rtl="0" eaLnBrk="0" fontAlgn="base" hangingPunct="0">
        <a:spcBef>
          <a:spcPts val="400"/>
        </a:spcBef>
        <a:spcAft>
          <a:spcPct val="0"/>
        </a:spcAft>
        <a:buClr>
          <a:srgbClr val="E64B00"/>
        </a:buClr>
        <a:buFont typeface="Wingdings" panose="05000000000000000000" pitchFamily="2" charset="2"/>
        <a:defRPr kern="1200">
          <a:solidFill>
            <a:schemeClr val="tx1"/>
          </a:solidFill>
          <a:latin typeface="+mn-lt"/>
          <a:ea typeface="+mn-ea"/>
          <a:cs typeface="+mn-cs"/>
        </a:defRPr>
      </a:lvl1pPr>
      <a:lvl2pPr marL="177800" indent="-177800" algn="l" rtl="0" eaLnBrk="0" fontAlgn="base" hangingPunct="0">
        <a:spcBef>
          <a:spcPts val="400"/>
        </a:spcBef>
        <a:spcAft>
          <a:spcPct val="0"/>
        </a:spcAft>
        <a:buClr>
          <a:srgbClr val="E64B00"/>
        </a:buClr>
        <a:buFont typeface="Wingdings" panose="05000000000000000000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357188" indent="-179388" algn="l" rtl="0" eaLnBrk="0" fontAlgn="base" hangingPunct="0">
        <a:spcBef>
          <a:spcPts val="400"/>
        </a:spcBef>
        <a:spcAft>
          <a:spcPct val="0"/>
        </a:spcAft>
        <a:buClr>
          <a:srgbClr val="E64B00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34988" indent="-177800" algn="l" rtl="0" eaLnBrk="0" fontAlgn="base" hangingPunct="0">
        <a:spcBef>
          <a:spcPts val="400"/>
        </a:spcBef>
        <a:spcAft>
          <a:spcPct val="0"/>
        </a:spcAft>
        <a:buClr>
          <a:srgbClr val="E64B00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14375" indent="-179388" algn="l" rtl="0" eaLnBrk="0" fontAlgn="base" hangingPunct="0">
        <a:spcBef>
          <a:spcPts val="400"/>
        </a:spcBef>
        <a:spcAft>
          <a:spcPct val="0"/>
        </a:spcAft>
        <a:buClr>
          <a:srgbClr val="E64B00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2">
            <a:extLst>
              <a:ext uri="{FF2B5EF4-FFF2-40B4-BE49-F238E27FC236}">
                <a16:creationId xmlns:a16="http://schemas.microsoft.com/office/drawing/2014/main" id="{FDE5C20F-0EE7-4D73-B4F9-180D6A2F7A25}"/>
              </a:ext>
            </a:extLst>
          </p:cNvPr>
          <p:cNvGrpSpPr>
            <a:grpSpLocks/>
          </p:cNvGrpSpPr>
          <p:nvPr/>
        </p:nvGrpSpPr>
        <p:grpSpPr bwMode="auto">
          <a:xfrm>
            <a:off x="651885" y="1680780"/>
            <a:ext cx="7997390" cy="4226243"/>
            <a:chOff x="650875" y="1906363"/>
            <a:chExt cx="7991475" cy="4042393"/>
          </a:xfrm>
        </p:grpSpPr>
        <p:sp>
          <p:nvSpPr>
            <p:cNvPr id="15" name="Rechteck 3">
              <a:extLst>
                <a:ext uri="{FF2B5EF4-FFF2-40B4-BE49-F238E27FC236}">
                  <a16:creationId xmlns:a16="http://schemas.microsoft.com/office/drawing/2014/main" id="{410A2E0B-6F7A-4BEB-B2D2-814A8F410176}"/>
                </a:ext>
              </a:extLst>
            </p:cNvPr>
            <p:cNvSpPr/>
            <p:nvPr/>
          </p:nvSpPr>
          <p:spPr>
            <a:xfrm>
              <a:off x="650875" y="1906363"/>
              <a:ext cx="3889375" cy="389143"/>
            </a:xfrm>
            <a:prstGeom prst="rect">
              <a:avLst/>
            </a:prstGeom>
            <a:solidFill>
              <a:schemeClr val="accent4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1822" tIns="67881" rIns="101822" bIns="67881" anchor="ctr"/>
            <a:lstStyle/>
            <a:p>
              <a:pPr marL="0" marR="0" lvl="0" indent="0" algn="l" defTabSz="862049" rtl="0" eaLnBrk="1" fontAlgn="auto" latinLnBrk="0" hangingPunct="1">
                <a:lnSpc>
                  <a:spcPct val="100000"/>
                </a:lnSpc>
                <a:spcBef>
                  <a:spcPts val="283"/>
                </a:spcBef>
                <a:spcAft>
                  <a:spcPts val="0"/>
                </a:spcAft>
                <a:buClr>
                  <a:srgbClr val="FF6600"/>
                </a:buClr>
                <a:buSzTx/>
                <a:buFontTx/>
                <a:buNone/>
                <a:tabLst/>
                <a:defRPr/>
              </a:pPr>
              <a:r>
                <a:rPr kumimoji="0" lang="fr-FR" sz="1400" b="1" i="0" u="none" strike="noStrike" cap="none" normalizeH="0" baseline="0" noProof="0">
                  <a:ln>
                    <a:noFill/>
                  </a:ln>
                  <a:solidFill>
                    <a:srgbClr val="FFFFFF"/>
                  </a:solidFill>
                  <a:uLnTx/>
                  <a:uFillTx/>
                  <a:latin typeface="Arial"/>
                  <a:ea typeface="MS PGothic" pitchFamily="34" charset="-128"/>
                  <a:cs typeface="+mn-cs"/>
                </a:rPr>
                <a:t>VALEUR ET AVANTAGES</a:t>
              </a:r>
            </a:p>
          </p:txBody>
        </p:sp>
        <p:sp>
          <p:nvSpPr>
            <p:cNvPr id="18" name="Rechteck 4">
              <a:extLst>
                <a:ext uri="{FF2B5EF4-FFF2-40B4-BE49-F238E27FC236}">
                  <a16:creationId xmlns:a16="http://schemas.microsoft.com/office/drawing/2014/main" id="{748B2BBF-4F06-41CE-BD7E-D69A5AEF7EC5}"/>
                </a:ext>
              </a:extLst>
            </p:cNvPr>
            <p:cNvSpPr>
              <a:spLocks/>
            </p:cNvSpPr>
            <p:nvPr/>
          </p:nvSpPr>
          <p:spPr>
            <a:xfrm>
              <a:off x="650875" y="2295507"/>
              <a:ext cx="3889375" cy="3653248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1822" tIns="67881" rIns="101822" bIns="67881"/>
            <a:lstStyle/>
            <a:p>
              <a:pPr marL="323268" marR="0" lvl="0" indent="-323268" algn="l" defTabSz="862049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E64B00"/>
                </a:buClr>
                <a:buSzTx/>
                <a:buFont typeface="Wingdings" charset="2"/>
                <a:buChar char="§"/>
                <a:tabLst/>
                <a:defRPr/>
              </a:pPr>
              <a:endParaRPr kumimoji="0" lang="en-US" altLang="fr-FR" sz="1131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9" name="Rechteck 11">
              <a:extLst>
                <a:ext uri="{FF2B5EF4-FFF2-40B4-BE49-F238E27FC236}">
                  <a16:creationId xmlns:a16="http://schemas.microsoft.com/office/drawing/2014/main" id="{5341CE45-A92B-47F2-8F0D-5C74243CC901}"/>
                </a:ext>
              </a:extLst>
            </p:cNvPr>
            <p:cNvSpPr/>
            <p:nvPr/>
          </p:nvSpPr>
          <p:spPr>
            <a:xfrm>
              <a:off x="4752975" y="1906524"/>
              <a:ext cx="3889375" cy="388983"/>
            </a:xfrm>
            <a:prstGeom prst="rect">
              <a:avLst/>
            </a:prstGeom>
            <a:solidFill>
              <a:schemeClr val="accent4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1822" tIns="67881" rIns="101822" bIns="67881" anchor="ctr"/>
            <a:lstStyle/>
            <a:p>
              <a:pPr marL="179593" marR="0" lvl="0" indent="-179593" algn="l" defTabSz="862049" rtl="0" eaLnBrk="1" fontAlgn="base" latinLnBrk="0" hangingPunct="1">
                <a:lnSpc>
                  <a:spcPct val="100000"/>
                </a:lnSpc>
                <a:spcBef>
                  <a:spcPts val="283"/>
                </a:spcBef>
                <a:spcAft>
                  <a:spcPts val="0"/>
                </a:spcAft>
                <a:buClr>
                  <a:srgbClr val="E64B00"/>
                </a:buClr>
                <a:buSzTx/>
                <a:buFontTx/>
                <a:buNone/>
                <a:tabLst/>
                <a:defRPr/>
              </a:pPr>
              <a:r>
                <a:rPr kumimoji="0" lang="fr-FR" sz="1400" b="1" i="0" u="none" strike="noStrike" cap="none" normalizeH="0" baseline="0" noProof="1">
                  <a:ln>
                    <a:noFill/>
                  </a:ln>
                  <a:solidFill>
                    <a:srgbClr val="FFFFFF"/>
                  </a:solidFill>
                  <a:uLnTx/>
                  <a:uFillTx/>
                  <a:latin typeface="Arial" charset="0"/>
                  <a:ea typeface="+mn-ea"/>
                  <a:cs typeface="Arial" charset="0"/>
                </a:rPr>
                <a:t>DESCRIPTION</a:t>
              </a:r>
            </a:p>
          </p:txBody>
        </p:sp>
        <p:sp>
          <p:nvSpPr>
            <p:cNvPr id="20" name="Rechteck 12">
              <a:extLst>
                <a:ext uri="{FF2B5EF4-FFF2-40B4-BE49-F238E27FC236}">
                  <a16:creationId xmlns:a16="http://schemas.microsoft.com/office/drawing/2014/main" id="{616FFC06-CCAA-4D3A-B504-3F9ADEEFF85E}"/>
                </a:ext>
              </a:extLst>
            </p:cNvPr>
            <p:cNvSpPr>
              <a:spLocks/>
            </p:cNvSpPr>
            <p:nvPr/>
          </p:nvSpPr>
          <p:spPr>
            <a:xfrm>
              <a:off x="4752975" y="2295508"/>
              <a:ext cx="3889375" cy="3653248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1822" tIns="67881" rIns="101822" bIns="67881"/>
            <a:lstStyle/>
            <a:p>
              <a:pPr marL="323268" marR="0" lvl="0" indent="-323268" algn="l" defTabSz="862049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E64B00"/>
                </a:buClr>
                <a:buSzTx/>
                <a:buFont typeface="Wingdings" charset="2"/>
                <a:buChar char="§"/>
                <a:tabLst/>
                <a:defRPr/>
              </a:pPr>
              <a:endParaRPr kumimoji="0" lang="en-US" altLang="zh-CN" sz="1131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宋体" charset="-122"/>
                <a:cs typeface="+mn-cs"/>
              </a:endParaRPr>
            </a:p>
          </p:txBody>
        </p:sp>
      </p:grpSp>
      <p:sp>
        <p:nvSpPr>
          <p:cNvPr id="7" name="Titr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Manutention délicate des produits pour un meilleur rendement</a:t>
            </a:r>
          </a:p>
        </p:txBody>
      </p:sp>
      <p:sp>
        <p:nvSpPr>
          <p:cNvPr id="16" name="Text Placeholder 2"/>
          <p:cNvSpPr txBox="1">
            <a:spLocks/>
          </p:cNvSpPr>
          <p:nvPr/>
        </p:nvSpPr>
        <p:spPr>
          <a:xfrm>
            <a:off x="669925" y="5979790"/>
            <a:ext cx="7972425" cy="41857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indent="0" algn="l" rtl="0" eaLnBrk="1" latinLnBrk="0" hangingPunct="1">
              <a:spcBef>
                <a:spcPct val="20000"/>
              </a:spcBef>
              <a:buNone/>
              <a:defRPr lang="en-US" sz="2000" noProof="1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82563" indent="-182563" algn="l" rtl="0" eaLnBrk="1" latinLnBrk="0" hangingPunct="1">
              <a:spcBef>
                <a:spcPts val="1200"/>
              </a:spcBef>
              <a:buClr>
                <a:schemeClr val="accent4"/>
              </a:buClr>
              <a:buFont typeface="Wingdings" pitchFamily="2" charset="2"/>
              <a:buChar char="§"/>
              <a:defRPr lang="en-US" sz="1800" noProof="1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57188" indent="-174625" algn="l" rtl="0" eaLnBrk="1" latinLnBrk="0" hangingPunct="1">
              <a:spcBef>
                <a:spcPts val="0"/>
              </a:spcBef>
              <a:buClr>
                <a:schemeClr val="accent4"/>
              </a:buClr>
              <a:buFont typeface="Wingdings" pitchFamily="2" charset="2"/>
              <a:buChar char="§"/>
              <a:defRPr lang="en-US" sz="1600" noProof="1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39750" indent="-182563" algn="l" rtl="0" eaLnBrk="1" latinLnBrk="0" hangingPunct="1">
              <a:spcBef>
                <a:spcPts val="0"/>
              </a:spcBef>
              <a:buFont typeface="Wingdings" pitchFamily="2" charset="2"/>
              <a:buChar char="§"/>
              <a:defRPr lang="en-US" sz="1600" noProof="1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14375" indent="-174625" algn="l" rtl="0" eaLnBrk="1" latinLnBrk="0" hangingPunct="1">
              <a:spcBef>
                <a:spcPts val="0"/>
              </a:spcBef>
              <a:buFont typeface="Wingdings" pitchFamily="2" charset="2"/>
              <a:buChar char="§"/>
              <a:defRPr lang="en-US" sz="1600" noProof="1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rtl="0" eaLnBrk="1" latinLnBrk="0" hangingPunct="1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rtl="0" eaLnBrk="1" latinLnBrk="0" hangingPunct="1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rtl="0" eaLnBrk="1" latinLnBrk="0" hangingPunct="1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rtl="0" eaLnBrk="1" latinLnBrk="0" hangingPunct="1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r>
              <a:rPr lang="fr-FR" sz="800" dirty="0"/>
              <a:t>Valeur : </a:t>
            </a:r>
            <a:r>
              <a:rPr lang="fr-FR" sz="800" dirty="0">
                <a:solidFill>
                  <a:srgbClr val="000000"/>
                </a:solidFill>
              </a:rPr>
              <a:t>Rendement,</a:t>
            </a:r>
            <a:r>
              <a:rPr lang="fr-FR" sz="800" dirty="0"/>
              <a:t> Flexibilité</a:t>
            </a:r>
          </a:p>
          <a:p>
            <a:r>
              <a:rPr lang="fr-FR" sz="800" dirty="0"/>
              <a:t>Équipements : Palettiseurs / Dépalettiseurs</a:t>
            </a:r>
          </a:p>
          <a:p>
            <a:r>
              <a:rPr lang="fr-FR" sz="800"/>
              <a:t>Code catalogue : EOL031</a:t>
            </a:r>
            <a:endParaRPr lang="fr-FR" sz="800" dirty="0"/>
          </a:p>
        </p:txBody>
      </p:sp>
      <p:sp>
        <p:nvSpPr>
          <p:cNvPr id="17" name="Text Placeholder 2">
            <a:extLst>
              <a:ext uri="{FF2B5EF4-FFF2-40B4-BE49-F238E27FC236}">
                <a16:creationId xmlns:a16="http://schemas.microsoft.com/office/drawing/2014/main" id="{C533A6C7-8C31-4DFB-A9E4-4F3D23922BF7}"/>
              </a:ext>
            </a:extLst>
          </p:cNvPr>
          <p:cNvSpPr txBox="1">
            <a:spLocks/>
          </p:cNvSpPr>
          <p:nvPr/>
        </p:nvSpPr>
        <p:spPr bwMode="auto">
          <a:xfrm>
            <a:off x="647127" y="1391855"/>
            <a:ext cx="7539038" cy="28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E64B00"/>
              </a:buClr>
              <a:buFont typeface="Wingdings" panose="05000000000000000000" pitchFamily="2" charset="2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77800" indent="-177800" algn="l" rtl="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E64B00"/>
              </a:buClr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57188" indent="-179388" algn="l" rtl="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E64B00"/>
              </a:buClr>
              <a:buFont typeface="Wingdings" panose="05000000000000000000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34988" indent="-177800" algn="l" rtl="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E64B00"/>
              </a:buClr>
              <a:buFont typeface="Wingdings" panose="05000000000000000000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14375" indent="-179388" algn="l" rtl="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E64B00"/>
              </a:buClr>
              <a:buFont typeface="Wingdings" panose="05000000000000000000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/>
              <a:t>AXOSMART</a:t>
            </a:r>
          </a:p>
        </p:txBody>
      </p:sp>
      <p:sp>
        <p:nvSpPr>
          <p:cNvPr id="21" name="Rettangolo 11">
            <a:extLst>
              <a:ext uri="{FF2B5EF4-FFF2-40B4-BE49-F238E27FC236}">
                <a16:creationId xmlns:a16="http://schemas.microsoft.com/office/drawing/2014/main" id="{95B83833-8EF5-4C81-AD44-0BA4557E1725}"/>
              </a:ext>
            </a:extLst>
          </p:cNvPr>
          <p:cNvSpPr/>
          <p:nvPr/>
        </p:nvSpPr>
        <p:spPr>
          <a:xfrm>
            <a:off x="647127" y="2071627"/>
            <a:ext cx="3897012" cy="24006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Clr>
                <a:schemeClr val="accent4"/>
              </a:buClr>
            </a:pPr>
            <a:endParaRPr lang="en-US" sz="1000" b="1" dirty="0"/>
          </a:p>
          <a:p>
            <a:pPr>
              <a:buClr>
                <a:schemeClr val="accent4"/>
              </a:buClr>
            </a:pPr>
            <a:r>
              <a:rPr lang="fr-FR" sz="1000" b="1"/>
              <a:t>Productivité</a:t>
            </a:r>
          </a:p>
          <a:p>
            <a:pPr marL="180000" indent="-180000">
              <a:buClr>
                <a:schemeClr val="accent4"/>
              </a:buClr>
              <a:buFont typeface="Wingdings" panose="05000000000000000000" pitchFamily="2" charset="2"/>
              <a:buChar char="§"/>
            </a:pPr>
            <a:r>
              <a:rPr lang="fr-FR" sz="1000"/>
              <a:t>Bénéficiez d'un niveau accru de productivité, de précision, de rendement et de qualité du conditionnement, sans oublier la possibilité de réaliser des préhensions de packs multiples dans le même cycle.</a:t>
            </a:r>
          </a:p>
          <a:p>
            <a:pPr marL="180000" indent="-180000">
              <a:buClr>
                <a:schemeClr val="accent4"/>
              </a:buClr>
              <a:buFont typeface="Wingdings" panose="05000000000000000000" pitchFamily="2" charset="2"/>
              <a:buChar char="§"/>
            </a:pPr>
            <a:r>
              <a:rPr lang="fr-FR" sz="1000"/>
              <a:t>La machine peut gérer tout type de suremballage (cartons, packs et caisses) avec une extrême précision.</a:t>
            </a:r>
          </a:p>
          <a:p>
            <a:pPr marL="180000" indent="-180000">
              <a:buClr>
                <a:schemeClr val="accent4"/>
              </a:buClr>
              <a:buFont typeface="Wingdings" panose="05000000000000000000" pitchFamily="2" charset="2"/>
              <a:buChar char="§"/>
            </a:pPr>
            <a:r>
              <a:rPr lang="fr-FR" sz="1000"/>
              <a:t>Une technologie parfaite pour gérer des packs/emballages plus délicats.</a:t>
            </a:r>
          </a:p>
          <a:p>
            <a:pPr marL="180000" indent="-180000">
              <a:buClr>
                <a:schemeClr val="accent4"/>
              </a:buClr>
              <a:buFont typeface="Wingdings" panose="05000000000000000000" pitchFamily="2" charset="2"/>
              <a:buChar char="§"/>
            </a:pPr>
            <a:r>
              <a:rPr lang="fr-FR" sz="1000"/>
              <a:t>Changements de schémas de palettisation et de format rapides gérés entièrement par des logiciels (sans réglage manuel des mécanismes requis).</a:t>
            </a:r>
          </a:p>
          <a:p>
            <a:pPr>
              <a:buClr>
                <a:schemeClr val="accent4"/>
              </a:buClr>
            </a:pPr>
            <a:r>
              <a:rPr lang="fr-FR" sz="1000" b="1"/>
              <a:t>Maintenance</a:t>
            </a:r>
          </a:p>
          <a:p>
            <a:pPr marL="180000" indent="-180000">
              <a:buClr>
                <a:schemeClr val="accent4"/>
              </a:buClr>
              <a:buFont typeface="Wingdings" panose="05000000000000000000" pitchFamily="2" charset="2"/>
              <a:buChar char="§"/>
            </a:pPr>
            <a:r>
              <a:rPr lang="fr-FR" sz="1000"/>
              <a:t>Faible besoin de maintenance</a:t>
            </a:r>
          </a:p>
          <a:p>
            <a:pPr marL="180000" indent="-180000">
              <a:buClr>
                <a:schemeClr val="accent4"/>
              </a:buClr>
              <a:buFont typeface="Wingdings" panose="05000000000000000000" pitchFamily="2" charset="2"/>
              <a:buChar char="§"/>
            </a:pPr>
            <a:endParaRPr lang="en-US" sz="1000" dirty="0"/>
          </a:p>
          <a:p>
            <a:pPr>
              <a:buClr>
                <a:schemeClr val="accent4"/>
              </a:buClr>
            </a:pPr>
            <a:endParaRPr lang="en-US" sz="1000" b="1" dirty="0"/>
          </a:p>
        </p:txBody>
      </p:sp>
      <p:sp>
        <p:nvSpPr>
          <p:cNvPr id="22" name="Rettangolo 11">
            <a:extLst>
              <a:ext uri="{FF2B5EF4-FFF2-40B4-BE49-F238E27FC236}">
                <a16:creationId xmlns:a16="http://schemas.microsoft.com/office/drawing/2014/main" id="{3D3E1DD3-3EC1-451E-A452-E79298D9F6B1}"/>
              </a:ext>
            </a:extLst>
          </p:cNvPr>
          <p:cNvSpPr/>
          <p:nvPr/>
        </p:nvSpPr>
        <p:spPr>
          <a:xfrm>
            <a:off x="4757021" y="2071626"/>
            <a:ext cx="3897012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Clr>
                <a:schemeClr val="accent4"/>
              </a:buClr>
            </a:pPr>
            <a:endParaRPr lang="en-US" sz="1000" b="1" dirty="0"/>
          </a:p>
          <a:p>
            <a:r>
              <a:rPr lang="fr-FR" sz="1000" dirty="0"/>
              <a:t>L’</a:t>
            </a:r>
            <a:r>
              <a:rPr lang="fr-FR" sz="1000" b="1" dirty="0"/>
              <a:t>AXOSMART</a:t>
            </a:r>
            <a:r>
              <a:rPr lang="fr-FR" sz="1000" dirty="0"/>
              <a:t>™ 1 or 2 modules est l’équipement idéal en termes d’encombrement et de gestion améliorée de la manutention des produits au niveau de l’alimentation. </a:t>
            </a:r>
          </a:p>
          <a:p>
            <a:r>
              <a:rPr lang="fr-FR" sz="1000" dirty="0"/>
              <a:t>Il se compose des éléments suivants :</a:t>
            </a:r>
          </a:p>
          <a:p>
            <a:r>
              <a:rPr lang="fr-FR" sz="1000" dirty="0"/>
              <a:t>-Un convoyeur doseur qui compte et répartit les produits.</a:t>
            </a:r>
          </a:p>
          <a:p>
            <a:r>
              <a:rPr lang="fr-FR" sz="1000" dirty="0"/>
              <a:t>-Une table de transfert composée d'un tapis de chaînes plates (pour répartir et transporter les packs à la bonne cadence).</a:t>
            </a:r>
          </a:p>
          <a:p>
            <a:r>
              <a:rPr lang="fr-FR" sz="1000" dirty="0"/>
              <a:t>-Au moins 1 tête de préhension – qui transfère et retourne les packs pour les placer dans la bonne position.</a:t>
            </a:r>
          </a:p>
          <a:p>
            <a:r>
              <a:rPr lang="fr-FR" sz="1000" dirty="0"/>
              <a:t>-Une table de formation des couches pour positionner les packs selon le schéma de palettisation choisi.</a:t>
            </a:r>
          </a:p>
          <a:p>
            <a:pPr marL="180000" indent="-180000">
              <a:buClr>
                <a:schemeClr val="accent4"/>
              </a:buClr>
              <a:buFont typeface="Wingdings" panose="05000000000000000000" pitchFamily="2" charset="2"/>
              <a:buChar char="§"/>
            </a:pPr>
            <a:endParaRPr lang="en-US" sz="1000" dirty="0"/>
          </a:p>
          <a:p>
            <a:pPr>
              <a:buClr>
                <a:schemeClr val="accent4"/>
              </a:buClr>
            </a:pPr>
            <a:endParaRPr lang="en-US" sz="1000" b="1" dirty="0"/>
          </a:p>
        </p:txBody>
      </p:sp>
      <p:pic>
        <p:nvPicPr>
          <p:cNvPr id="23" name="Picture 1">
            <a:extLst>
              <a:ext uri="{FF2B5EF4-FFF2-40B4-BE49-F238E27FC236}">
                <a16:creationId xmlns:a16="http://schemas.microsoft.com/office/drawing/2014/main" id="{52A7DF8F-20E6-4EF7-A253-902AA44276F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39077" y="4493689"/>
            <a:ext cx="1941002" cy="13486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4" name="Picture 4">
            <a:extLst>
              <a:ext uri="{FF2B5EF4-FFF2-40B4-BE49-F238E27FC236}">
                <a16:creationId xmlns:a16="http://schemas.microsoft.com/office/drawing/2014/main" id="{CDFC4623-4326-4EFC-98CB-D5E74F17507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46734" y="4456453"/>
            <a:ext cx="2112828" cy="14127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02678596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  <p:tag name="ARTICULATE_SLIDE_COUNT" val="50"/>
  <p:tag name="ARTICULATE_PROJECT_OPEN" val="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NewSidel_Template_4x3_with add layouts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2"/>
        </a:solidFill>
        <a:ln>
          <a:noFill/>
        </a:ln>
      </a:spPr>
      <a:bodyPr rot="0" spcFirstLastPara="0" vertOverflow="overflow" horzOverflow="overflow" vert="horz" wrap="square" lIns="108000" tIns="72000" rIns="108000" bIns="72000" numCol="1" spcCol="0" rtlCol="0" fromWordArt="0" anchor="ctr" anchorCtr="0" forceAA="0" compatLnSpc="1">
        <a:prstTxWarp prst="textNoShape">
          <a:avLst/>
        </a:prstTxWarp>
        <a:noAutofit/>
      </a:bodyPr>
      <a:lstStyle>
        <a:defPPr>
          <a:defRPr sz="2000" dirty="0" err="1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bg2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>
          <a:defRPr sz="2000"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NewSidel_Template_4x3_v10_FINAL.potx" id="{6B388DF2-1B4D-4AB9-B9B5-FAFCF51DED0E}" vid="{83DBA8D9-CEC6-4E0F-89EE-7CD510D47F2C}"/>
    </a:ext>
  </a:extLst>
</a:theme>
</file>

<file path=ppt/theme/theme2.xml><?xml version="1.0" encoding="utf-8"?>
<a:theme xmlns:a="http://schemas.openxmlformats.org/drawingml/2006/main" name="Larissa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113</Words>
  <Application>Microsoft Office PowerPoint</Application>
  <PresentationFormat>On-screen Show (4:3)</PresentationFormat>
  <Paragraphs>22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ＭＳ Ｐゴシック</vt:lpstr>
      <vt:lpstr>SimSun</vt:lpstr>
      <vt:lpstr>Arial</vt:lpstr>
      <vt:lpstr>Wingdings</vt:lpstr>
      <vt:lpstr>NewSidel_Template_4x3_with add layouts</vt:lpstr>
      <vt:lpstr>think-cell Folie</vt:lpstr>
      <vt:lpstr>Manutention délicate des produits pour un meilleur rendement</vt:lpstr>
    </vt:vector>
  </TitlesOfParts>
  <Company>Sidel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 of presentation Arial, 40 pt</dc:title>
  <dc:creator>Cardarelli, Francesca</dc:creator>
  <cp:lastModifiedBy>Sorega, Dan</cp:lastModifiedBy>
  <cp:revision>63</cp:revision>
  <cp:lastPrinted>2017-09-01T14:01:41Z</cp:lastPrinted>
  <dcterms:created xsi:type="dcterms:W3CDTF">2017-07-10T14:51:51Z</dcterms:created>
  <dcterms:modified xsi:type="dcterms:W3CDTF">2019-06-26T14:11:17Z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1F47552F-2D7C-4099-8EF3-419AFDBA81FA</vt:lpwstr>
  </property>
  <property fmtid="{D5CDD505-2E9C-101B-9397-08002B2CF9AE}" pid="3" name="ArticulatePath">
    <vt:lpwstr>Sidel_Template_4x3_opt</vt:lpwstr>
  </property>
  <property fmtid="{D5CDD505-2E9C-101B-9397-08002B2CF9AE}" pid="4" name="MSIP_Label_94480757-a570-4f64-84e7-c5b3ffe9d573_Enabled">
    <vt:lpwstr>True</vt:lpwstr>
  </property>
  <property fmtid="{D5CDD505-2E9C-101B-9397-08002B2CF9AE}" pid="5" name="MSIP_Label_94480757-a570-4f64-84e7-c5b3ffe9d573_SiteId">
    <vt:lpwstr>2390cbd1-e663-4321-bc93-ba298637ce52</vt:lpwstr>
  </property>
  <property fmtid="{D5CDD505-2E9C-101B-9397-08002B2CF9AE}" pid="6" name="MSIP_Label_94480757-a570-4f64-84e7-c5b3ffe9d573_Ref">
    <vt:lpwstr>https://api.informationprotection.azure.com/api/2390cbd1-e663-4321-bc93-ba298637ce52</vt:lpwstr>
  </property>
  <property fmtid="{D5CDD505-2E9C-101B-9397-08002B2CF9AE}" pid="7" name="MSIP_Label_94480757-a570-4f64-84e7-c5b3ffe9d573_Owner">
    <vt:lpwstr>107200@sidel.com</vt:lpwstr>
  </property>
  <property fmtid="{D5CDD505-2E9C-101B-9397-08002B2CF9AE}" pid="8" name="MSIP_Label_94480757-a570-4f64-84e7-c5b3ffe9d573_SetDate">
    <vt:lpwstr>2019-06-26T16:11:17.4707607+02:00</vt:lpwstr>
  </property>
  <property fmtid="{D5CDD505-2E9C-101B-9397-08002B2CF9AE}" pid="9" name="MSIP_Label_94480757-a570-4f64-84e7-c5b3ffe9d573_Name">
    <vt:lpwstr>General</vt:lpwstr>
  </property>
  <property fmtid="{D5CDD505-2E9C-101B-9397-08002B2CF9AE}" pid="10" name="MSIP_Label_94480757-a570-4f64-84e7-c5b3ffe9d573_Application">
    <vt:lpwstr>Microsoft Azure Information Protection</vt:lpwstr>
  </property>
  <property fmtid="{D5CDD505-2E9C-101B-9397-08002B2CF9AE}" pid="11" name="MSIP_Label_94480757-a570-4f64-84e7-c5b3ffe9d573_Extended_MSFT_Method">
    <vt:lpwstr>Automatic</vt:lpwstr>
  </property>
  <property fmtid="{D5CDD505-2E9C-101B-9397-08002B2CF9AE}" pid="12" name="Sensitivity">
    <vt:lpwstr>General</vt:lpwstr>
  </property>
</Properties>
</file>