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3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04/06/2021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67408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HS120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RVE Filling Valve 2.0 (Long Life Maintenance)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65DB95DE-EB21-488B-B505-A7510B2CC5E2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">
            <a:extLst>
              <a:ext uri="{FF2B5EF4-FFF2-40B4-BE49-F238E27FC236}">
                <a16:creationId xmlns:a16="http://schemas.microsoft.com/office/drawing/2014/main" id="{99E255E3-F6FF-47E8-B919-1C3546C795DE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8" name="Rechteck 3">
              <a:extLst>
                <a:ext uri="{FF2B5EF4-FFF2-40B4-BE49-F238E27FC236}">
                  <a16:creationId xmlns:a16="http://schemas.microsoft.com/office/drawing/2014/main" id="{56A45746-BCBB-461B-85B5-2919BC3B0230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</a:pPr>
              <a:r>
                <a:rPr lang="en-GB" sz="1400" b="1" dirty="0">
                  <a:solidFill>
                    <a:srgbClr val="FFFFFF"/>
                  </a:solidFill>
                  <a:latin typeface="Arial" charset="0"/>
                </a:rPr>
                <a:t>NUTZEN UND VORTEILE</a:t>
              </a:r>
              <a:endParaRPr lang="de-DE" sz="1400" b="1" dirty="0">
                <a:solidFill>
                  <a:srgbClr val="FFFFFF"/>
                </a:solidFill>
                <a:latin typeface="Arial" charset="0"/>
                <a:ea typeface="ＭＳ Ｐゴシック"/>
                <a:cs typeface="ＭＳ Ｐゴシック"/>
              </a:endParaRPr>
            </a:p>
          </p:txBody>
        </p:sp>
        <p:sp>
          <p:nvSpPr>
            <p:cNvPr id="29" name="Rechteck 4">
              <a:extLst>
                <a:ext uri="{FF2B5EF4-FFF2-40B4-BE49-F238E27FC236}">
                  <a16:creationId xmlns:a16="http://schemas.microsoft.com/office/drawing/2014/main" id="{88EC6177-ADC8-4FA9-ACDF-977474F45811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0" name="Rechteck 11">
              <a:extLst>
                <a:ext uri="{FF2B5EF4-FFF2-40B4-BE49-F238E27FC236}">
                  <a16:creationId xmlns:a16="http://schemas.microsoft.com/office/drawing/2014/main" id="{F2CF3E41-613E-4E53-83D7-E47395A329E5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BESCHREIBUNG</a:t>
              </a:r>
            </a:p>
          </p:txBody>
        </p:sp>
        <p:sp>
          <p:nvSpPr>
            <p:cNvPr id="31" name="Rechteck 12">
              <a:extLst>
                <a:ext uri="{FF2B5EF4-FFF2-40B4-BE49-F238E27FC236}">
                  <a16:creationId xmlns:a16="http://schemas.microsoft.com/office/drawing/2014/main" id="{AB66B370-E20F-4E08-AD22-EFB9B5BAD678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altLang="fr-FR" dirty="0"/>
              <a:t>Reduzieren Sie die Wartungskosten und sichern Sie die Produktqualität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01419"/>
            <a:ext cx="7997825" cy="307975"/>
          </a:xfrm>
        </p:spPr>
        <p:txBody>
          <a:bodyPr/>
          <a:lstStyle/>
          <a:p>
            <a:r>
              <a:rPr lang="en-GB" dirty="0" err="1"/>
              <a:t>Langlebiger</a:t>
            </a:r>
            <a:r>
              <a:rPr lang="en-GB" dirty="0"/>
              <a:t> </a:t>
            </a:r>
            <a:r>
              <a:rPr lang="en-GB" dirty="0" err="1"/>
              <a:t>Produktverteiler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8493" y="2138001"/>
            <a:ext cx="3890963" cy="902161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Reduzierung der Wartungskosten (alle 6000h gegenüber aktuell 3000h)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Erhöhen Sie die Lebensdauer der Dichtungen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Sichere Produktqualität – FDA-Konformität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821" y="2125318"/>
            <a:ext cx="3889375" cy="1579269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Neues Design des unteren Krümmers mit neuen Dichtungen und Gleitringen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Die Gleitdichtung wurde durch ein eigenes Labyrinth ersetzt.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altLang="it-IT" sz="1100" dirty="0"/>
              <a:t>Um die obere Belastung der Verteiler-Drehdurchführung (RU) zu reduzieren, wurde eine zusätzliche Stützeinheit eingeführt, um das Gewicht der gesamten Rohrleitung zu entlasten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8AD90DB3-DC6B-4972-BE9D-9B90B3AC0A1F}"/>
              </a:ext>
            </a:extLst>
          </p:cNvPr>
          <p:cNvSpPr txBox="1">
            <a:spLocks/>
          </p:cNvSpPr>
          <p:nvPr/>
        </p:nvSpPr>
        <p:spPr bwMode="auto">
          <a:xfrm>
            <a:off x="647700" y="5907989"/>
            <a:ext cx="807828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de-DE" sz="800" dirty="0">
                <a:solidFill>
                  <a:srgbClr val="000000"/>
                </a:solidFill>
              </a:rPr>
              <a:t>Nutzen: Wartung, Effizienz, Produktqualität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</a:t>
            </a:r>
            <a:r>
              <a:rPr lang="fr-FR" sz="800" kern="0" dirty="0" err="1"/>
              <a:t>Füllanlagen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it-IT" altLang="it-IT" sz="800" dirty="0"/>
              <a:t>SRMC (SF100)</a:t>
            </a:r>
            <a:endParaRPr lang="en-US" altLang="it-IT" sz="800" kern="0" dirty="0">
              <a:solidFill>
                <a:srgbClr val="000000"/>
              </a:solidFill>
              <a:ea typeface="ＭＳ Ｐゴシック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</a:t>
            </a:r>
            <a:r>
              <a:rPr lang="en-GB" altLang="fr-FR" sz="800" dirty="0">
                <a:solidFill>
                  <a:srgbClr val="000000"/>
                </a:solidFill>
              </a:rPr>
              <a:t>HS120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8" name="Immagine 9">
            <a:extLst>
              <a:ext uri="{FF2B5EF4-FFF2-40B4-BE49-F238E27FC236}">
                <a16:creationId xmlns:a16="http://schemas.microsoft.com/office/drawing/2014/main" id="{8A28F242-C39C-41CF-8F8F-B3F153D7BE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4" t="13080" r="5409" b="1028"/>
          <a:stretch>
            <a:fillRect/>
          </a:stretch>
        </p:blipFill>
        <p:spPr bwMode="auto">
          <a:xfrm>
            <a:off x="5278438" y="3956050"/>
            <a:ext cx="129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magine 12">
            <a:extLst>
              <a:ext uri="{FF2B5EF4-FFF2-40B4-BE49-F238E27FC236}">
                <a16:creationId xmlns:a16="http://schemas.microsoft.com/office/drawing/2014/main" id="{D22856C3-FBD0-48B2-9A98-75335943352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4" t="6502"/>
          <a:stretch>
            <a:fillRect/>
          </a:stretch>
        </p:blipFill>
        <p:spPr bwMode="auto">
          <a:xfrm>
            <a:off x="7051675" y="4306888"/>
            <a:ext cx="787400" cy="1004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magine 37">
            <a:extLst>
              <a:ext uri="{FF2B5EF4-FFF2-40B4-BE49-F238E27FC236}">
                <a16:creationId xmlns:a16="http://schemas.microsoft.com/office/drawing/2014/main" id="{5ED8D344-051F-49F3-8AA0-0C84CD2D0C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9"/>
          <a:stretch>
            <a:fillRect/>
          </a:stretch>
        </p:blipFill>
        <p:spPr bwMode="auto">
          <a:xfrm>
            <a:off x="1439863" y="3506788"/>
            <a:ext cx="2519362" cy="1858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791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3456</TotalTime>
  <Words>97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Reduzieren Sie die Wartungskosten und sichern Sie die Produktqualität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102</cp:revision>
  <dcterms:created xsi:type="dcterms:W3CDTF">2018-02-10T17:04:39Z</dcterms:created>
  <dcterms:modified xsi:type="dcterms:W3CDTF">2021-06-04T14:57:40Z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2021-06-04T14:57:40Z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