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7AFF7A"/>
    <a:srgbClr val="00FFFF"/>
    <a:srgbClr val="00B0F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33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14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31/07/2019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3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1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270126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rgbClr val="7F7F7F"/>
                </a:solidFill>
              </a:rPr>
              <a:t>HS123 – New Slave Cards for Filling Valve</a:t>
            </a:r>
            <a:r>
              <a:rPr lang="en-GB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31 July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9003B862-1466-45E0-8856-BC1A07BA4C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">
            <a:extLst>
              <a:ext uri="{FF2B5EF4-FFF2-40B4-BE49-F238E27FC236}">
                <a16:creationId xmlns:a16="http://schemas.microsoft.com/office/drawing/2014/main" id="{83E5013C-5D0D-4A9C-8940-83421368D241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7" name="Rechteck 3">
              <a:extLst>
                <a:ext uri="{FF2B5EF4-FFF2-40B4-BE49-F238E27FC236}">
                  <a16:creationId xmlns:a16="http://schemas.microsoft.com/office/drawing/2014/main" id="{C998EAC3-7558-4E25-9F1D-29D346D83B97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NUTZEN UND VORTEILE</a:t>
              </a:r>
            </a:p>
          </p:txBody>
        </p:sp>
        <p:sp>
          <p:nvSpPr>
            <p:cNvPr id="28" name="Rechteck 4">
              <a:extLst>
                <a:ext uri="{FF2B5EF4-FFF2-40B4-BE49-F238E27FC236}">
                  <a16:creationId xmlns:a16="http://schemas.microsoft.com/office/drawing/2014/main" id="{DE8680D9-5474-4E42-BE11-6F8DE9AE8E9C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Rechteck 11">
              <a:extLst>
                <a:ext uri="{FF2B5EF4-FFF2-40B4-BE49-F238E27FC236}">
                  <a16:creationId xmlns:a16="http://schemas.microsoft.com/office/drawing/2014/main" id="{3F9D5519-A657-4E32-B7A4-24192BDF5440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BESCHREIBUNG</a:t>
              </a:r>
            </a:p>
          </p:txBody>
        </p:sp>
        <p:sp>
          <p:nvSpPr>
            <p:cNvPr id="30" name="Rechteck 12">
              <a:extLst>
                <a:ext uri="{FF2B5EF4-FFF2-40B4-BE49-F238E27FC236}">
                  <a16:creationId xmlns:a16="http://schemas.microsoft.com/office/drawing/2014/main" id="{FE586EB8-3D2D-4331-B8DE-94D766C8F370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356963" cy="923330"/>
          </a:xfrm>
        </p:spPr>
        <p:txBody>
          <a:bodyPr/>
          <a:lstStyle/>
          <a:p>
            <a:r>
              <a:rPr lang="de-DE" altLang="fr-FR" dirty="0"/>
              <a:t>Steigern Sie die Effizienz und sichern Sie die Produktqualität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en-US" dirty="0" err="1"/>
              <a:t>Leerdosenauswurfsystem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Rechteck 12"/>
          <p:cNvSpPr>
            <a:spLocks/>
          </p:cNvSpPr>
          <p:nvPr/>
        </p:nvSpPr>
        <p:spPr bwMode="auto">
          <a:xfrm>
            <a:off x="4751388" y="2159046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sp>
        <p:nvSpPr>
          <p:cNvPr id="19" name="Rectangle 6"/>
          <p:cNvSpPr/>
          <p:nvPr/>
        </p:nvSpPr>
        <p:spPr>
          <a:xfrm>
            <a:off x="647700" y="2259384"/>
            <a:ext cx="3890963" cy="2788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>
                <a:solidFill>
                  <a:srgbClr val="000000"/>
                </a:solidFill>
              </a:rPr>
              <a:t>Das Dosenauswurfsystem eliminiert das Risiko eines Absturzes der Dose und reduziert </a:t>
            </a:r>
            <a:r>
              <a:rPr lang="de-DE" sz="1200" dirty="0" err="1">
                <a:solidFill>
                  <a:srgbClr val="000000"/>
                </a:solidFill>
              </a:rPr>
              <a:t>Maschinenstillstandszeiten</a:t>
            </a: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210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200" dirty="0"/>
              <a:t>Die </a:t>
            </a:r>
            <a:r>
              <a:rPr lang="de-DE" altLang="it-IT" sz="1200" dirty="0" err="1"/>
              <a:t>Seamer</a:t>
            </a:r>
            <a:r>
              <a:rPr lang="de-DE" altLang="it-IT" sz="1200" dirty="0"/>
              <a:t>-Versorgung besteht aus dem Einlegetisch für das Dosenauswurfsystem (inkl. Neuer Seitenführungen, Dosenführung, Anschlussteile).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200" dirty="0"/>
              <a:t>Die Füllstoffversorgung besteht aus: Dosenauswurfsystem (pneumatischer Auswerfer, pneumatische Modifikation und elektrisches Drahtmaterial), Softwaremodifikation, Dokumentationsaktualisierung.</a:t>
            </a:r>
            <a:endParaRPr lang="en-US" altLang="it-IT" sz="1200" dirty="0"/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altLang="it-IT" sz="1200" dirty="0"/>
          </a:p>
        </p:txBody>
      </p:sp>
      <p:pic>
        <p:nvPicPr>
          <p:cNvPr id="39" name="Immagine 4">
            <a:extLst>
              <a:ext uri="{FF2B5EF4-FFF2-40B4-BE49-F238E27FC236}">
                <a16:creationId xmlns:a16="http://schemas.microsoft.com/office/drawing/2014/main" id="{DC950569-CE4A-4E7D-9D0D-6A9442D792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26" t="14513" r="9135" b="2721"/>
          <a:stretch>
            <a:fillRect/>
          </a:stretch>
        </p:blipFill>
        <p:spPr bwMode="auto">
          <a:xfrm>
            <a:off x="1702330" y="3429000"/>
            <a:ext cx="1781701" cy="2227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E1C81792-D6B9-4F62-96E7-CAD28C895016}"/>
              </a:ext>
            </a:extLst>
          </p:cNvPr>
          <p:cNvSpPr txBox="1">
            <a:spLocks/>
          </p:cNvSpPr>
          <p:nvPr/>
        </p:nvSpPr>
        <p:spPr bwMode="auto">
          <a:xfrm>
            <a:off x="647700" y="5912218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lang="de-DE" sz="800" dirty="0">
                <a:solidFill>
                  <a:srgbClr val="000000"/>
                </a:solidFill>
              </a:rPr>
              <a:t>Nutzen: Effizienz, Produktqualität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Ausstattung: </a:t>
            </a:r>
            <a:r>
              <a:rPr lang="sv-SE" altLang="it-IT" sz="800" dirty="0"/>
              <a:t>Can Regular Fillers, </a:t>
            </a:r>
            <a:r>
              <a:rPr lang="it-IT" altLang="it-IT" sz="800" dirty="0"/>
              <a:t>Filler Evofill Can (RME SF330)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</a:rPr>
              <a:t> </a:t>
            </a: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+mn-cs"/>
              </a:rPr>
              <a:t> 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Katalog-Code: HS124</a:t>
            </a:r>
          </a:p>
        </p:txBody>
      </p:sp>
    </p:spTree>
    <p:extLst>
      <p:ext uri="{BB962C8B-B14F-4D97-AF65-F5344CB8AC3E}">
        <p14:creationId xmlns:p14="http://schemas.microsoft.com/office/powerpoint/2010/main" val="22389896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5</TotalTime>
  <Words>86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宋体</vt:lpstr>
      <vt:lpstr>Arial</vt:lpstr>
      <vt:lpstr>Wingdings</vt:lpstr>
      <vt:lpstr>1_NewSidel_Template_4x3_with add layouts</vt:lpstr>
      <vt:lpstr>think-cell Folie</vt:lpstr>
      <vt:lpstr>Steigern Sie die Effizienz und sichern Sie die Produktqualität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22</cp:revision>
  <dcterms:created xsi:type="dcterms:W3CDTF">2018-02-10T17:04:39Z</dcterms:created>
  <dcterms:modified xsi:type="dcterms:W3CDTF">2019-07-31T11:33:37Z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2019-07-31T11:33:36.4702352Z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