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7AFF7A"/>
    <a:srgbClr val="00FFFF"/>
    <a:srgbClr val="00B0F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33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4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31/07/2019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9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7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270126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7F7F7F"/>
                </a:solidFill>
              </a:rPr>
              <a:t>HS123 – New Slave Cards for Filling Valve</a:t>
            </a:r>
            <a:r>
              <a:rPr lang="en-GB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31 July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D4AD1EEB-7709-4597-BF6D-D8318D5E44B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">
            <a:extLst>
              <a:ext uri="{FF2B5EF4-FFF2-40B4-BE49-F238E27FC236}">
                <a16:creationId xmlns:a16="http://schemas.microsoft.com/office/drawing/2014/main" id="{B5CD8AB9-ADE5-4FBE-A5E2-29D28D927351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7" name="Rechteck 3">
              <a:extLst>
                <a:ext uri="{FF2B5EF4-FFF2-40B4-BE49-F238E27FC236}">
                  <a16:creationId xmlns:a16="http://schemas.microsoft.com/office/drawing/2014/main" id="{1B57D3B7-9036-4873-A092-1C6CF173FDE1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28" name="Rechteck 4">
              <a:extLst>
                <a:ext uri="{FF2B5EF4-FFF2-40B4-BE49-F238E27FC236}">
                  <a16:creationId xmlns:a16="http://schemas.microsoft.com/office/drawing/2014/main" id="{AB872177-F856-4CA1-B6E7-F90DBBDFE6FB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Rechteck 11">
              <a:extLst>
                <a:ext uri="{FF2B5EF4-FFF2-40B4-BE49-F238E27FC236}">
                  <a16:creationId xmlns:a16="http://schemas.microsoft.com/office/drawing/2014/main" id="{AB86B69D-B099-4B35-BE24-000F712FDB3E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30" name="Rechteck 12">
              <a:extLst>
                <a:ext uri="{FF2B5EF4-FFF2-40B4-BE49-F238E27FC236}">
                  <a16:creationId xmlns:a16="http://schemas.microsoft.com/office/drawing/2014/main" id="{20EBCDA3-8CBC-449F-9E5C-36C637DD98F4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356963" cy="923330"/>
          </a:xfrm>
        </p:spPr>
        <p:txBody>
          <a:bodyPr/>
          <a:lstStyle/>
          <a:p>
            <a:r>
              <a:rPr lang="es-ES" altLang="fr-FR" dirty="0"/>
              <a:t>Mejora la eficiencia y asegura la calidad del producto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es-ES" dirty="0"/>
              <a:t>Sistema de eyección de latas vacías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Rechteck 12"/>
          <p:cNvSpPr>
            <a:spLocks/>
          </p:cNvSpPr>
          <p:nvPr/>
        </p:nvSpPr>
        <p:spPr bwMode="auto">
          <a:xfrm>
            <a:off x="4751388" y="2159046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sp>
        <p:nvSpPr>
          <p:cNvPr id="1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s-ES" sz="800" dirty="0">
                <a:solidFill>
                  <a:srgbClr val="000000"/>
                </a:solidFill>
              </a:rPr>
              <a:t>Valor</a:t>
            </a:r>
            <a:r>
              <a:rPr lang="fr-FR" sz="800" dirty="0">
                <a:solidFill>
                  <a:srgbClr val="000000"/>
                </a:solidFill>
              </a:rPr>
              <a:t>: </a:t>
            </a:r>
            <a:r>
              <a:rPr lang="en-GB" altLang="fr-FR" sz="800" dirty="0" err="1">
                <a:solidFill>
                  <a:srgbClr val="000000"/>
                </a:solidFill>
              </a:rPr>
              <a:t>Eficiencia</a:t>
            </a:r>
            <a:r>
              <a:rPr lang="en-GB" altLang="fr-FR" sz="800" dirty="0">
                <a:solidFill>
                  <a:srgbClr val="000000"/>
                </a:solidFill>
              </a:rPr>
              <a:t>, </a:t>
            </a:r>
            <a:r>
              <a:rPr lang="en-GB" altLang="fr-FR" sz="800" dirty="0" err="1">
                <a:solidFill>
                  <a:srgbClr val="000000"/>
                </a:solidFill>
              </a:rPr>
              <a:t>calidad</a:t>
            </a:r>
            <a:r>
              <a:rPr lang="en-GB" altLang="fr-FR" sz="800" dirty="0">
                <a:solidFill>
                  <a:srgbClr val="000000"/>
                </a:solidFill>
              </a:rPr>
              <a:t> del </a:t>
            </a:r>
            <a:r>
              <a:rPr lang="en-GB" altLang="fr-FR" sz="800">
                <a:solidFill>
                  <a:srgbClr val="000000"/>
                </a:solidFill>
              </a:rPr>
              <a:t>producto</a:t>
            </a:r>
            <a:endParaRPr lang="en-GB" altLang="fr-FR" sz="800" dirty="0">
              <a:solidFill>
                <a:srgbClr val="000000"/>
              </a:solidFill>
            </a:endParaRPr>
          </a:p>
          <a:p>
            <a:pPr fontAlgn="base">
              <a:spcAft>
                <a:spcPct val="0"/>
              </a:spcAft>
              <a:defRPr/>
            </a:pPr>
            <a:r>
              <a:rPr lang="es-ES" sz="800" dirty="0">
                <a:solidFill>
                  <a:srgbClr val="000000"/>
                </a:solidFill>
              </a:rPr>
              <a:t>Equipo</a:t>
            </a:r>
            <a:r>
              <a:rPr lang="fr-FR" sz="800" dirty="0">
                <a:solidFill>
                  <a:srgbClr val="000000"/>
                </a:solidFill>
              </a:rPr>
              <a:t>: </a:t>
            </a:r>
            <a:r>
              <a:rPr lang="sv-SE" altLang="it-IT" sz="800" dirty="0"/>
              <a:t>Can Regular Fillers, </a:t>
            </a:r>
            <a:r>
              <a:rPr lang="it-IT" altLang="it-IT" sz="800" dirty="0"/>
              <a:t>Filler </a:t>
            </a:r>
            <a:r>
              <a:rPr lang="it-IT" altLang="it-IT" sz="800" dirty="0" err="1"/>
              <a:t>Evofill</a:t>
            </a:r>
            <a:r>
              <a:rPr lang="it-IT" altLang="it-IT" sz="800" dirty="0"/>
              <a:t> Can (RME SF330)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</a:rPr>
              <a:t> 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s-ES" sz="800" dirty="0">
                <a:solidFill>
                  <a:srgbClr val="000000"/>
                </a:solidFill>
              </a:rPr>
              <a:t>Código de catálogo</a:t>
            </a: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HS124</a:t>
            </a:r>
          </a:p>
        </p:txBody>
      </p:sp>
      <p:sp>
        <p:nvSpPr>
          <p:cNvPr id="19" name="Rectangle 6"/>
          <p:cNvSpPr/>
          <p:nvPr/>
        </p:nvSpPr>
        <p:spPr>
          <a:xfrm>
            <a:off x="647700" y="2259384"/>
            <a:ext cx="38909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altLang="it-IT" sz="1200" dirty="0"/>
              <a:t>El sistema de expulsión de latas elimina el riesgo de que la lata se estrelle en la cerradora, lo que reduce el tiempo de inactividad.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259383"/>
            <a:ext cx="3889375" cy="210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altLang="it-IT" sz="1200" dirty="0"/>
              <a:t>El suministro de la selladora consiste en la mesa de alimentación para el sistema de expulsión de latas (que incluye nuevas guías laterales, guías de latas, piezas de conexión).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altLang="it-IT" sz="1200" dirty="0"/>
              <a:t>El suministro de relleno consta de: sistema de expulsión de latas (eyector neumático, modificación neumática y material eléctrico de alambre), modificación de software, actualización de documentación</a:t>
            </a:r>
            <a:r>
              <a:rPr lang="en-US" altLang="it-IT" sz="1200" dirty="0"/>
              <a:t>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altLang="it-IT" sz="1200" dirty="0"/>
          </a:p>
        </p:txBody>
      </p:sp>
      <p:pic>
        <p:nvPicPr>
          <p:cNvPr id="39" name="Immagine 4">
            <a:extLst>
              <a:ext uri="{FF2B5EF4-FFF2-40B4-BE49-F238E27FC236}">
                <a16:creationId xmlns:a16="http://schemas.microsoft.com/office/drawing/2014/main" id="{DC950569-CE4A-4E7D-9D0D-6A9442D792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6" t="14513" r="9135" b="2721"/>
          <a:stretch>
            <a:fillRect/>
          </a:stretch>
        </p:blipFill>
        <p:spPr bwMode="auto">
          <a:xfrm>
            <a:off x="1702330" y="3375120"/>
            <a:ext cx="1781701" cy="2227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05157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37</TotalTime>
  <Words>136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宋体</vt:lpstr>
      <vt:lpstr>Arial</vt:lpstr>
      <vt:lpstr>Wingdings</vt:lpstr>
      <vt:lpstr>1_NewSidel_Template_4x3_with add layouts</vt:lpstr>
      <vt:lpstr>think-cell Folie</vt:lpstr>
      <vt:lpstr>Mejora la eficiencia y asegura la calidad del producto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26</cp:revision>
  <dcterms:created xsi:type="dcterms:W3CDTF">2018-02-10T17:04:39Z</dcterms:created>
  <dcterms:modified xsi:type="dcterms:W3CDTF">2019-07-31T09:45:08Z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2019-07-31T08:55:30.5149423Z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