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7AFF7A"/>
    <a:srgbClr val="00FFFF"/>
    <a:srgbClr val="00B0F0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33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144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31/07/2019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31/07/2019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5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3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3270126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>
                <a:solidFill>
                  <a:srgbClr val="7F7F7F"/>
                </a:solidFill>
              </a:rPr>
              <a:t>HS123 – New Slave Cards for Filling Valve</a:t>
            </a:r>
            <a:r>
              <a:rPr lang="en-GB">
                <a:solidFill>
                  <a:srgbClr val="7F7F7F"/>
                </a:solidFill>
              </a:rPr>
              <a:t>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31 July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5AFDEA20-34CC-4011-93A5-CB1242308062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356963" cy="923330"/>
          </a:xfrm>
        </p:spPr>
        <p:txBody>
          <a:bodyPr/>
          <a:lstStyle/>
          <a:p>
            <a:r>
              <a:rPr lang="fr-FR" altLang="fr-FR" dirty="0"/>
              <a:t>Améliorer l'efficacité et sécuriser la qualité du produit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r>
              <a:rPr lang="fr-FR" dirty="0"/>
              <a:t>Système d'éjection de canettes vides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hteck 12"/>
          <p:cNvSpPr>
            <a:spLocks/>
          </p:cNvSpPr>
          <p:nvPr/>
        </p:nvSpPr>
        <p:spPr bwMode="auto">
          <a:xfrm>
            <a:off x="4751388" y="2159046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sp>
        <p:nvSpPr>
          <p:cNvPr id="19" name="Rectangle 6"/>
          <p:cNvSpPr/>
          <p:nvPr/>
        </p:nvSpPr>
        <p:spPr>
          <a:xfrm>
            <a:off x="647700" y="2259384"/>
            <a:ext cx="3890963" cy="2603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sz="1200" dirty="0">
                <a:solidFill>
                  <a:srgbClr val="000000"/>
                </a:solidFill>
              </a:rPr>
              <a:t>Le système d'éjection élimine le risque d'arrêt de la machine due aux chute </a:t>
            </a:r>
            <a:r>
              <a:rPr lang="fr-FR" altLang="it-IT" sz="1200" dirty="0"/>
              <a:t>des canettes vides</a:t>
            </a:r>
            <a:r>
              <a:rPr lang="fr-FR" sz="1200" dirty="0">
                <a:solidFill>
                  <a:srgbClr val="000000"/>
                </a:solidFill>
              </a:rPr>
              <a:t> </a:t>
            </a: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2372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altLang="it-IT" sz="1200" dirty="0"/>
              <a:t>Le système comprend:</a:t>
            </a:r>
          </a:p>
          <a:p>
            <a:pPr marL="639763" lvl="1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altLang="it-IT" sz="1200" dirty="0"/>
              <a:t>la table d’alimentation pour le système d’éjection canettes (y compris les nouveaux guides latéraux, le guide, les pièces de connexion).</a:t>
            </a:r>
          </a:p>
          <a:p>
            <a:pPr marL="639763" lvl="1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fr-FR" altLang="it-IT" sz="1200" dirty="0"/>
              <a:t>Le mécanisme d’éjection des canettes (éjecteur pneumatique, modification pneumatique et matériel électrique pour fil), modification du logiciel, mise à jour de la documentation</a:t>
            </a:r>
            <a:endParaRPr lang="en-US" altLang="it-IT" sz="1200" dirty="0"/>
          </a:p>
          <a:p>
            <a:pPr marL="182563" indent="-182563" algn="just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altLang="it-IT" sz="1200" dirty="0"/>
          </a:p>
        </p:txBody>
      </p:sp>
      <p:pic>
        <p:nvPicPr>
          <p:cNvPr id="39" name="Immagine 4">
            <a:extLst>
              <a:ext uri="{FF2B5EF4-FFF2-40B4-BE49-F238E27FC236}">
                <a16:creationId xmlns:a16="http://schemas.microsoft.com/office/drawing/2014/main" id="{DC950569-CE4A-4E7D-9D0D-6A9442D792C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26" t="14513" r="9135" b="2721"/>
          <a:stretch>
            <a:fillRect/>
          </a:stretch>
        </p:blipFill>
        <p:spPr bwMode="auto">
          <a:xfrm>
            <a:off x="1702330" y="3110060"/>
            <a:ext cx="1781701" cy="222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9E453EAA-BE58-411A-8AB2-20E408E060E3}"/>
              </a:ext>
            </a:extLst>
          </p:cNvPr>
          <p:cNvSpPr txBox="1">
            <a:spLocks/>
          </p:cNvSpPr>
          <p:nvPr/>
        </p:nvSpPr>
        <p:spPr bwMode="auto">
          <a:xfrm>
            <a:off x="661988" y="588367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lang="fr-FR" sz="800" dirty="0">
                <a:solidFill>
                  <a:srgbClr val="000000"/>
                </a:solidFill>
              </a:rPr>
              <a:t>Valeur : Efficacité, Qualité du produit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Équipement : Remplisseuse canettes standard</a:t>
            </a:r>
            <a:r>
              <a:rPr lang="fr-FR" sz="800" dirty="0">
                <a:solidFill>
                  <a:srgbClr val="000000"/>
                </a:solidFill>
                <a:ea typeface="ＭＳ Ｐゴシック"/>
              </a:rPr>
              <a:t>, remplisseuse </a:t>
            </a:r>
            <a:r>
              <a:rPr lang="fr-FR" sz="800" dirty="0" err="1">
                <a:solidFill>
                  <a:srgbClr val="000000"/>
                </a:solidFill>
                <a:ea typeface="ＭＳ Ｐゴシック"/>
              </a:rPr>
              <a:t>Evofill</a:t>
            </a:r>
            <a:r>
              <a:rPr lang="fr-FR" sz="800" dirty="0">
                <a:solidFill>
                  <a:srgbClr val="000000"/>
                </a:solidFill>
                <a:ea typeface="ＭＳ Ｐゴシック"/>
              </a:rPr>
              <a:t> Can (RME SF330)</a:t>
            </a:r>
            <a:r>
              <a:rPr lang="fr-FR" sz="800" dirty="0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+mn-cs"/>
              </a:rPr>
              <a:t> </a:t>
            </a:r>
          </a:p>
          <a:p>
            <a:pPr lvl="0" fontAlgn="base">
              <a:spcAft>
                <a:spcPct val="0"/>
              </a:spcAft>
              <a:defRPr/>
            </a:pPr>
            <a:r>
              <a:rPr kumimoji="0" lang="fr-FR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Code catalogue : HS124</a:t>
            </a:r>
          </a:p>
        </p:txBody>
      </p:sp>
    </p:spTree>
    <p:extLst>
      <p:ext uri="{BB962C8B-B14F-4D97-AF65-F5344CB8AC3E}">
        <p14:creationId xmlns:p14="http://schemas.microsoft.com/office/powerpoint/2010/main" val="3664005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9</TotalTime>
  <Words>89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ＭＳ Ｐゴシック</vt:lpstr>
      <vt:lpstr>ＭＳ Ｐゴシック</vt:lpstr>
      <vt:lpstr>SimSun</vt:lpstr>
      <vt:lpstr>Arial</vt:lpstr>
      <vt:lpstr>Wingdings</vt:lpstr>
      <vt:lpstr>1_NewSidel_Template_4x3_with add layouts</vt:lpstr>
      <vt:lpstr>think-cell Folie</vt:lpstr>
      <vt:lpstr>Améliorer l'efficacité et sécuriser la qualité du produit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24</cp:revision>
  <dcterms:created xsi:type="dcterms:W3CDTF">2018-02-10T17:04:39Z</dcterms:created>
  <dcterms:modified xsi:type="dcterms:W3CDTF">2019-07-31T09:44:19Z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2019-07-31T09:34:45.7929873Z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