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7AFF7A"/>
    <a:srgbClr val="00FFFF"/>
    <a:srgbClr val="00B0F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33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4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31/07/2019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4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2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270126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HS123 – New Slave Cards for Filling Valve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5BC363A2-3E01-4235-A47E-DB3512068CE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">
            <a:extLst>
              <a:ext uri="{FF2B5EF4-FFF2-40B4-BE49-F238E27FC236}">
                <a16:creationId xmlns:a16="http://schemas.microsoft.com/office/drawing/2014/main" id="{92BE7FA4-9CF3-4A4C-81DF-0EDC6E3ED6CE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7" name="Rechteck 3">
              <a:extLst>
                <a:ext uri="{FF2B5EF4-FFF2-40B4-BE49-F238E27FC236}">
                  <a16:creationId xmlns:a16="http://schemas.microsoft.com/office/drawing/2014/main" id="{E083FDA5-1C48-4FF0-8F4B-01B9146C0C98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8" name="Rechteck 4">
              <a:extLst>
                <a:ext uri="{FF2B5EF4-FFF2-40B4-BE49-F238E27FC236}">
                  <a16:creationId xmlns:a16="http://schemas.microsoft.com/office/drawing/2014/main" id="{E36E1A55-D156-4DA5-AF41-D8E5524E7743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Rechteck 11">
              <a:extLst>
                <a:ext uri="{FF2B5EF4-FFF2-40B4-BE49-F238E27FC236}">
                  <a16:creationId xmlns:a16="http://schemas.microsoft.com/office/drawing/2014/main" id="{F14359D2-32EE-448D-954F-C5B5DE20676A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30" name="Rechteck 12">
              <a:extLst>
                <a:ext uri="{FF2B5EF4-FFF2-40B4-BE49-F238E27FC236}">
                  <a16:creationId xmlns:a16="http://schemas.microsoft.com/office/drawing/2014/main" id="{E2F207D3-FD50-4684-BEF5-CE2741E96BF7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356963" cy="923330"/>
          </a:xfrm>
        </p:spPr>
        <p:txBody>
          <a:bodyPr/>
          <a:lstStyle/>
          <a:p>
            <a:r>
              <a:rPr lang="pt-BR" altLang="fr-FR" dirty="0"/>
              <a:t>Melhore a eficiência e proteja a qualidade do produto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n-US" dirty="0"/>
              <a:t>Sistema de </a:t>
            </a:r>
            <a:r>
              <a:rPr lang="en-US" dirty="0" err="1"/>
              <a:t>Ejeção</a:t>
            </a:r>
            <a:r>
              <a:rPr lang="en-US" dirty="0"/>
              <a:t> de </a:t>
            </a:r>
            <a:r>
              <a:rPr lang="en-US" dirty="0" err="1"/>
              <a:t>Latas</a:t>
            </a:r>
            <a:r>
              <a:rPr lang="en-US" dirty="0"/>
              <a:t> </a:t>
            </a:r>
            <a:r>
              <a:rPr lang="en-US" dirty="0" err="1"/>
              <a:t>Vazias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hteck 12"/>
          <p:cNvSpPr>
            <a:spLocks/>
          </p:cNvSpPr>
          <p:nvPr/>
        </p:nvSpPr>
        <p:spPr bwMode="auto">
          <a:xfrm>
            <a:off x="4751388" y="2159046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647700" y="2259384"/>
            <a:ext cx="3890963" cy="2788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O sistema de ejeção das latas elimina o risco de queda e pode reduzir o tempo de inatividade da máquina</a:t>
            </a: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altLang="it-IT" sz="1200" dirty="0"/>
              <a:t>O suprimento de seamer consiste na mesa de alimentação para o sistema de ejeção de latas (incluindo novas guias laterais, guias de guia, peças de conexão).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altLang="it-IT" sz="1200" dirty="0"/>
              <a:t>A fonte de enchimento consiste em: sistema de ejeção de lata (ejetor pneumático, modificação pneumática e material elétrico de fio), modificação de software, atualização de documentação</a:t>
            </a:r>
            <a:endParaRPr lang="en-US" altLang="it-IT" sz="1200" dirty="0"/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altLang="it-IT" sz="1200" dirty="0"/>
          </a:p>
        </p:txBody>
      </p:sp>
      <p:pic>
        <p:nvPicPr>
          <p:cNvPr id="39" name="Immagine 4">
            <a:extLst>
              <a:ext uri="{FF2B5EF4-FFF2-40B4-BE49-F238E27FC236}">
                <a16:creationId xmlns:a16="http://schemas.microsoft.com/office/drawing/2014/main" id="{DC950569-CE4A-4E7D-9D0D-6A9442D792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6" t="14513" r="9135" b="2721"/>
          <a:stretch>
            <a:fillRect/>
          </a:stretch>
        </p:blipFill>
        <p:spPr bwMode="auto">
          <a:xfrm>
            <a:off x="1702330" y="3245655"/>
            <a:ext cx="1781701" cy="222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C0080454-7553-4574-B861-F8B48ABF2ED0}"/>
              </a:ext>
            </a:extLst>
          </p:cNvPr>
          <p:cNvSpPr txBox="1">
            <a:spLocks/>
          </p:cNvSpPr>
          <p:nvPr/>
        </p:nvSpPr>
        <p:spPr bwMode="auto">
          <a:xfrm>
            <a:off x="647700" y="5898406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Eficiência, qualidade do produto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sv-SE" altLang="it-IT" sz="800" dirty="0"/>
              <a:t>Can Regular Fillers, </a:t>
            </a:r>
            <a:r>
              <a:rPr lang="it-IT" altLang="it-IT" sz="800" dirty="0"/>
              <a:t>Filler Evofill Can (RME SF330)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 </a:t>
            </a:r>
            <a:endParaRPr lang="pt-BR" sz="80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catálogo: HS124</a:t>
            </a:r>
          </a:p>
        </p:txBody>
      </p:sp>
    </p:spTree>
    <p:extLst>
      <p:ext uri="{BB962C8B-B14F-4D97-AF65-F5344CB8AC3E}">
        <p14:creationId xmlns:p14="http://schemas.microsoft.com/office/powerpoint/2010/main" val="16774349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4</TotalTime>
  <Words>125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宋体</vt:lpstr>
      <vt:lpstr>Arial</vt:lpstr>
      <vt:lpstr>Wingdings</vt:lpstr>
      <vt:lpstr>1_NewSidel_Template_4x3_with add layouts</vt:lpstr>
      <vt:lpstr>think-cell Folie</vt:lpstr>
      <vt:lpstr>Melhore a eficiência e proteja a qualidade do produto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23</cp:revision>
  <dcterms:created xsi:type="dcterms:W3CDTF">2018-02-10T17:04:39Z</dcterms:created>
  <dcterms:modified xsi:type="dcterms:W3CDTF">2019-07-31T11:40:05Z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2019-07-31T11:35:28.0461810Z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