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Lst>
  <p:notesMasterIdLst>
    <p:notesMasterId r:id="rId3"/>
  </p:notesMasterIdLst>
  <p:handoutMasterIdLst>
    <p:handoutMasterId r:id="rId4"/>
  </p:handoutMasterIdLst>
  <p:sldIdLst>
    <p:sldId id="456" r:id="rId2"/>
  </p:sldIdLst>
  <p:sldSz cx="9144000" cy="6858000" type="screen4x3"/>
  <p:notesSz cx="6858000" cy="91440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5E00"/>
    <a:srgbClr val="AF5400"/>
    <a:srgbClr val="FF9900"/>
    <a:srgbClr val="00FF00"/>
    <a:srgbClr val="7AFF7A"/>
    <a:srgbClr val="00FFFF"/>
    <a:srgbClr val="00B0F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10" autoAdjust="0"/>
    <p:restoredTop sz="94660"/>
  </p:normalViewPr>
  <p:slideViewPr>
    <p:cSldViewPr snapToGrid="0" showGuides="1">
      <p:cViewPr varScale="1">
        <p:scale>
          <a:sx n="110" d="100"/>
          <a:sy n="110" d="100"/>
        </p:scale>
        <p:origin x="1764" y="114"/>
      </p:cViewPr>
      <p:guideLst>
        <p:guide orient="horz" pos="2160"/>
        <p:guide pos="2880"/>
      </p:guideLst>
    </p:cSldViewPr>
  </p:slideViewPr>
  <p:notesTextViewPr>
    <p:cViewPr>
      <p:scale>
        <a:sx n="1" d="1"/>
        <a:sy n="1" d="1"/>
      </p:scale>
      <p:origin x="0" y="0"/>
    </p:cViewPr>
  </p:notesTextViewPr>
  <p:sorterViewPr>
    <p:cViewPr>
      <p:scale>
        <a:sx n="125" d="100"/>
        <a:sy n="125" d="100"/>
      </p:scale>
      <p:origin x="0" y="0"/>
    </p:cViewPr>
  </p:sorterViewPr>
  <p:notesViewPr>
    <p:cSldViewPr snapToGrid="0">
      <p:cViewPr>
        <p:scale>
          <a:sx n="125" d="100"/>
          <a:sy n="125" d="100"/>
        </p:scale>
        <p:origin x="2052" y="-343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de-DE" dirty="0"/>
              <a:t>Header</a:t>
            </a:r>
            <a:endParaRPr lang="en-GB" dirty="0"/>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3EE4A28-8FCA-4B67-B71F-4BF329E9D0A8}" type="datetimeFigureOut">
              <a:rPr lang="en-GB" smtClean="0"/>
              <a:t>06/01/2021</a:t>
            </a:fld>
            <a:endParaRPr lang="en-GB" dirty="0"/>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de-DE" dirty="0"/>
              <a:t>Footer</a:t>
            </a:r>
            <a:endParaRPr lang="en-GB" dirty="0"/>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D56195-1E08-4783-B4AA-F0F0BB98C858}" type="slidenum">
              <a:rPr lang="en-GB" smtClean="0"/>
              <a:t>‹#›</a:t>
            </a:fld>
            <a:endParaRPr lang="en-GB" dirty="0"/>
          </a:p>
        </p:txBody>
      </p:sp>
    </p:spTree>
    <p:extLst>
      <p:ext uri="{BB962C8B-B14F-4D97-AF65-F5344CB8AC3E}">
        <p14:creationId xmlns:p14="http://schemas.microsoft.com/office/powerpoint/2010/main" val="3668775302"/>
      </p:ext>
    </p:extLst>
  </p:cSld>
  <p:clrMap bg1="dk1" tx1="lt1" bg2="dk2" tx2="lt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dirty="0"/>
              <a:t>Header</a:t>
            </a:r>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6EF99F-C35D-4FF2-845E-FCCC5818ED60}" type="datetimeFigureOut">
              <a:rPr lang="en-GB" smtClean="0"/>
              <a:t>06/01/2021</a:t>
            </a:fld>
            <a:endParaRPr lang="en-GB" dirty="0"/>
          </a:p>
        </p:txBody>
      </p:sp>
      <p:sp>
        <p:nvSpPr>
          <p:cNvPr id="4" name="Folienbildplatzhalter 3"/>
          <p:cNvSpPr>
            <a:spLocks noGrp="1" noRot="1" noChangeAspect="1"/>
          </p:cNvSpPr>
          <p:nvPr>
            <p:ph type="sldImg" idx="2"/>
          </p:nvPr>
        </p:nvSpPr>
        <p:spPr>
          <a:xfrm>
            <a:off x="1352863" y="843197"/>
            <a:ext cx="4152274" cy="3114206"/>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izenplatzhalter 4"/>
          <p:cNvSpPr>
            <a:spLocks noGrp="1"/>
          </p:cNvSpPr>
          <p:nvPr>
            <p:ph type="body" sz="quarter" idx="3"/>
          </p:nvPr>
        </p:nvSpPr>
        <p:spPr>
          <a:xfrm>
            <a:off x="434715" y="4197246"/>
            <a:ext cx="5988570" cy="4260954"/>
          </a:xfrm>
          <a:prstGeom prst="rect">
            <a:avLst/>
          </a:prstGeom>
        </p:spPr>
        <p:txBody>
          <a:bodyPr vert="horz" lIns="0" tIns="0" rIns="0" bIns="0" rtlCol="0"/>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dirty="0"/>
              <a:t>Footer</a:t>
            </a:r>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F733B7-1873-49FD-B258-2C7BB301EFB3}" type="slidenum">
              <a:rPr lang="en-GB" smtClean="0"/>
              <a:t>‹#›</a:t>
            </a:fld>
            <a:endParaRPr lang="en-GB" dirty="0"/>
          </a:p>
        </p:txBody>
      </p:sp>
    </p:spTree>
    <p:extLst>
      <p:ext uri="{BB962C8B-B14F-4D97-AF65-F5344CB8AC3E}">
        <p14:creationId xmlns:p14="http://schemas.microsoft.com/office/powerpoint/2010/main" val="4089245064"/>
      </p:ext>
    </p:extLst>
  </p:cSld>
  <p:clrMap bg1="dk1" tx1="lt1" bg2="dk2" tx2="lt2" accent1="accent1" accent2="accent2" accent3="accent3" accent4="accent4" accent5="accent5" accent6="accent6" hlink="hlink" folHlink="folHlink"/>
  <p:notesStyle>
    <a:lvl1pPr marL="171450" indent="-171450"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1pPr>
    <a:lvl2pPr marL="358775" indent="-17621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2pPr>
    <a:lvl3pPr marL="541338"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3pPr>
    <a:lvl4pPr marL="715963" indent="-174625"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4pPr>
    <a:lvl5pPr marL="898525"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7.xml"/><Relationship Id="rId7" Type="http://schemas.openxmlformats.org/officeDocument/2006/relationships/oleObject" Target="../embeddings/oleObject4.bin"/><Relationship Id="rId2" Type="http://schemas.openxmlformats.org/officeDocument/2006/relationships/tags" Target="../tags/tag6.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graphicFrame>
        <p:nvGraphicFramePr>
          <p:cNvPr id="83" name="Objekt 82"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67" name="think-cell Folie" r:id="rId5" imgW="399" imgH="399" progId="TCLayout.ActiveDocument.1">
                  <p:embed/>
                </p:oleObj>
              </mc:Choice>
              <mc:Fallback>
                <p:oleObj name="think-cell Folie" r:id="rId5" imgW="399" imgH="399" progId="TCLayout.ActiveDocument.1">
                  <p:embed/>
                  <p:pic>
                    <p:nvPicPr>
                      <p:cNvPr id="83" name="Objekt 82"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4" name="Titel 83"/>
          <p:cNvSpPr>
            <a:spLocks noGrp="1"/>
          </p:cNvSpPr>
          <p:nvPr>
            <p:ph type="title" hasCustomPrompt="1"/>
          </p:nvPr>
        </p:nvSpPr>
        <p:spPr>
          <a:xfrm>
            <a:off x="647700" y="334800"/>
            <a:ext cx="7993063" cy="461665"/>
          </a:xfrm>
        </p:spPr>
        <p:txBody>
          <a:bodyPr/>
          <a:lstStyle>
            <a:lvl1pPr>
              <a:defRPr>
                <a:solidFill>
                  <a:schemeClr val="accent4"/>
                </a:solidFill>
              </a:defRPr>
            </a:lvl1pPr>
          </a:lstStyle>
          <a:p>
            <a:r>
              <a:rPr lang="en-GB" noProof="1"/>
              <a:t>Click to edit master title style</a:t>
            </a:r>
            <a:endParaRPr lang="en-GB" dirty="0"/>
          </a:p>
        </p:txBody>
      </p:sp>
    </p:spTree>
    <p:custDataLst>
      <p:tags r:id="rId2"/>
    </p:custDataLst>
    <p:extLst>
      <p:ext uri="{BB962C8B-B14F-4D97-AF65-F5344CB8AC3E}">
        <p14:creationId xmlns:p14="http://schemas.microsoft.com/office/powerpoint/2010/main" val="2507330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Title Only">
    <p:spTree>
      <p:nvGrpSpPr>
        <p:cNvPr id="1" name=""/>
        <p:cNvGrpSpPr/>
        <p:nvPr/>
      </p:nvGrpSpPr>
      <p:grpSpPr>
        <a:xfrm>
          <a:off x="0" y="0"/>
          <a:ext cx="0" cy="0"/>
          <a:chOff x="0" y="0"/>
          <a:chExt cx="0" cy="0"/>
        </a:xfrm>
      </p:grpSpPr>
      <p:graphicFrame>
        <p:nvGraphicFramePr>
          <p:cNvPr id="3" name="Objekt 84" hidden="1">
            <a:extLst>
              <a:ext uri="{FF2B5EF4-FFF2-40B4-BE49-F238E27FC236}">
                <a16:creationId xmlns:a16="http://schemas.microsoft.com/office/drawing/2014/main" id="{50E93068-E7A3-4428-B490-BFEDC92B1E8F}"/>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3256" name="think-cell Folie" r:id="rId5" imgW="360" imgH="360" progId="TCLayout.ActiveDocument.1">
                  <p:embed/>
                </p:oleObj>
              </mc:Choice>
              <mc:Fallback>
                <p:oleObj name="think-cell Folie" r:id="rId5" imgW="360" imgH="360" progId="TCLayout.ActiveDocument.1">
                  <p:embed/>
                  <p:pic>
                    <p:nvPicPr>
                      <p:cNvPr id="3" name="Objekt 84" hidden="1">
                        <a:extLst>
                          <a:ext uri="{FF2B5EF4-FFF2-40B4-BE49-F238E27FC236}">
                            <a16:creationId xmlns:a16="http://schemas.microsoft.com/office/drawing/2014/main" id="{50E93068-E7A3-4428-B490-BFEDC92B1E8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Footer Placeholder 3">
            <a:extLst>
              <a:ext uri="{FF2B5EF4-FFF2-40B4-BE49-F238E27FC236}">
                <a16:creationId xmlns:a16="http://schemas.microsoft.com/office/drawing/2014/main" id="{E286E560-ED55-4D16-803D-F89BE974CBAB}"/>
              </a:ext>
            </a:extLst>
          </p:cNvPr>
          <p:cNvSpPr txBox="1">
            <a:spLocks/>
          </p:cNvSpPr>
          <p:nvPr/>
        </p:nvSpPr>
        <p:spPr>
          <a:xfrm>
            <a:off x="1377950" y="6472238"/>
            <a:ext cx="2373313" cy="138112"/>
          </a:xfrm>
          <a:prstGeom prst="rect">
            <a:avLst/>
          </a:prstGeom>
        </p:spPr>
        <p:txBody>
          <a:bodyPr wrap="none" lIns="0" tIns="0" rIns="0" bIns="0" anchor="b">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SzPct val="100000"/>
              <a:defRPr/>
            </a:pPr>
            <a:r>
              <a:rPr lang="de-CH" altLang="fr-FR" sz="900">
                <a:solidFill>
                  <a:srgbClr val="7F7F7F"/>
                </a:solidFill>
              </a:rPr>
              <a:t>Sidel Services: Line Improvement, </a:t>
            </a:r>
            <a:fld id="{76EDA290-8612-4CFC-99C7-870AF86149FB}" type="datetime4">
              <a:rPr lang="de-CH" altLang="fr-FR" sz="900" smtClean="0">
                <a:solidFill>
                  <a:srgbClr val="7F7F7F"/>
                </a:solidFill>
              </a:rPr>
              <a:pPr>
                <a:buSzPct val="100000"/>
                <a:defRPr/>
              </a:pPr>
              <a:t>6. Januar 2021</a:t>
            </a:fld>
            <a:endParaRPr lang="de-CH" altLang="fr-FR" sz="900">
              <a:solidFill>
                <a:srgbClr val="7F7F7F"/>
              </a:solidFill>
            </a:endParaRPr>
          </a:p>
        </p:txBody>
      </p:sp>
      <p:sp>
        <p:nvSpPr>
          <p:cNvPr id="5" name="Slide Number Placeholder 4">
            <a:extLst>
              <a:ext uri="{FF2B5EF4-FFF2-40B4-BE49-F238E27FC236}">
                <a16:creationId xmlns:a16="http://schemas.microsoft.com/office/drawing/2014/main" id="{B73DD35D-CEED-4B85-917D-3DB9D36AC2C9}"/>
              </a:ext>
            </a:extLst>
          </p:cNvPr>
          <p:cNvSpPr txBox="1">
            <a:spLocks/>
          </p:cNvSpPr>
          <p:nvPr/>
        </p:nvSpPr>
        <p:spPr>
          <a:xfrm>
            <a:off x="647700" y="6472238"/>
            <a:ext cx="442913" cy="138112"/>
          </a:xfrm>
          <a:prstGeom prst="rect">
            <a:avLst/>
          </a:prstGeom>
        </p:spPr>
        <p:txBody>
          <a:bodyPr wrap="none" lIns="0" tIns="0" rIns="0" bIns="0" anchor="b">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buSzPct val="100000"/>
              <a:defRPr/>
            </a:pPr>
            <a:r>
              <a:rPr lang="de-CH" altLang="fr-FR" sz="900">
                <a:solidFill>
                  <a:srgbClr val="7F7F7F"/>
                </a:solidFill>
              </a:rPr>
              <a:t>Página </a:t>
            </a:r>
            <a:fld id="{FC4B5AB9-EE05-4709-959A-46641723550E}" type="slidenum">
              <a:rPr lang="de-CH" altLang="fr-FR" sz="900" smtClean="0">
                <a:solidFill>
                  <a:srgbClr val="7F7F7F"/>
                </a:solidFill>
              </a:rPr>
              <a:pPr>
                <a:buSzPct val="100000"/>
                <a:defRPr/>
              </a:pPr>
              <a:t>‹#›</a:t>
            </a:fld>
            <a:endParaRPr lang="de-CH" altLang="fr-FR" sz="900">
              <a:solidFill>
                <a:srgbClr val="7F7F7F"/>
              </a:solidFill>
            </a:endParaRPr>
          </a:p>
        </p:txBody>
      </p:sp>
      <p:grpSp>
        <p:nvGrpSpPr>
          <p:cNvPr id="6" name="Group 7">
            <a:extLst>
              <a:ext uri="{FF2B5EF4-FFF2-40B4-BE49-F238E27FC236}">
                <a16:creationId xmlns:a16="http://schemas.microsoft.com/office/drawing/2014/main" id="{32426363-97AF-4A03-9508-A1A0F0AD28EA}"/>
              </a:ext>
            </a:extLst>
          </p:cNvPr>
          <p:cNvGrpSpPr>
            <a:grpSpLocks/>
          </p:cNvGrpSpPr>
          <p:nvPr/>
        </p:nvGrpSpPr>
        <p:grpSpPr bwMode="auto">
          <a:xfrm>
            <a:off x="7723188" y="6499225"/>
            <a:ext cx="920750" cy="252413"/>
            <a:chOff x="1005" y="1644"/>
            <a:chExt cx="3749" cy="1030"/>
          </a:xfrm>
        </p:grpSpPr>
        <p:sp>
          <p:nvSpPr>
            <p:cNvPr id="7" name="Freeform 8">
              <a:extLst>
                <a:ext uri="{FF2B5EF4-FFF2-40B4-BE49-F238E27FC236}">
                  <a16:creationId xmlns:a16="http://schemas.microsoft.com/office/drawing/2014/main" id="{3C058256-F5C1-48B8-8D10-F9DADC4D4D97}"/>
                </a:ext>
              </a:extLst>
            </p:cNvPr>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 name="Freeform 9">
              <a:extLst>
                <a:ext uri="{FF2B5EF4-FFF2-40B4-BE49-F238E27FC236}">
                  <a16:creationId xmlns:a16="http://schemas.microsoft.com/office/drawing/2014/main" id="{3C813020-F25A-4594-8105-F9F0CBA0699A}"/>
                </a:ext>
              </a:extLst>
            </p:cNvPr>
            <p:cNvSpPr>
              <a:spLocks noEditPoints="1"/>
            </p:cNvSpPr>
            <p:nvPr userDrawn="1"/>
          </p:nvSpPr>
          <p:spPr bwMode="auto">
            <a:xfrm>
              <a:off x="1005" y="1644"/>
              <a:ext cx="1183" cy="1014"/>
            </a:xfrm>
            <a:custGeom>
              <a:avLst/>
              <a:gdLst>
                <a:gd name="T0" fmla="*/ 11162 w 501"/>
                <a:gd name="T1" fmla="*/ 9771 h 429"/>
                <a:gd name="T2" fmla="*/ 10531 w 501"/>
                <a:gd name="T3" fmla="*/ 8956 h 429"/>
                <a:gd name="T4" fmla="*/ 10298 w 501"/>
                <a:gd name="T5" fmla="*/ 8649 h 429"/>
                <a:gd name="T6" fmla="*/ 8954 w 501"/>
                <a:gd name="T7" fmla="*/ 8017 h 429"/>
                <a:gd name="T8" fmla="*/ 7214 w 501"/>
                <a:gd name="T9" fmla="*/ 9771 h 429"/>
                <a:gd name="T10" fmla="*/ 8954 w 501"/>
                <a:gd name="T11" fmla="*/ 11487 h 429"/>
                <a:gd name="T12" fmla="*/ 10298 w 501"/>
                <a:gd name="T13" fmla="*/ 10866 h 429"/>
                <a:gd name="T14" fmla="*/ 10531 w 501"/>
                <a:gd name="T15" fmla="*/ 10554 h 429"/>
                <a:gd name="T16" fmla="*/ 11162 w 501"/>
                <a:gd name="T17" fmla="*/ 9771 h 429"/>
                <a:gd name="T18" fmla="*/ 5041 w 501"/>
                <a:gd name="T19" fmla="*/ 9731 h 429"/>
                <a:gd name="T20" fmla="*/ 8954 w 501"/>
                <a:gd name="T21" fmla="*/ 5859 h 429"/>
                <a:gd name="T22" fmla="*/ 11943 w 501"/>
                <a:gd name="T23" fmla="*/ 7235 h 429"/>
                <a:gd name="T24" fmla="*/ 11965 w 501"/>
                <a:gd name="T25" fmla="*/ 7301 h 429"/>
                <a:gd name="T26" fmla="*/ 12033 w 501"/>
                <a:gd name="T27" fmla="*/ 7273 h 429"/>
                <a:gd name="T28" fmla="*/ 7766 w 501"/>
                <a:gd name="T29" fmla="*/ 0 h 429"/>
                <a:gd name="T30" fmla="*/ 0 w 501"/>
                <a:gd name="T31" fmla="*/ 13392 h 429"/>
                <a:gd name="T32" fmla="*/ 7582 w 501"/>
                <a:gd name="T33" fmla="*/ 13392 h 429"/>
                <a:gd name="T34" fmla="*/ 7622 w 501"/>
                <a:gd name="T35" fmla="*/ 13364 h 429"/>
                <a:gd name="T36" fmla="*/ 6836 w 501"/>
                <a:gd name="T37" fmla="*/ 13024 h 429"/>
                <a:gd name="T38" fmla="*/ 5041 w 501"/>
                <a:gd name="T39" fmla="*/ 9731 h 429"/>
                <a:gd name="T40" fmla="*/ 15417 w 501"/>
                <a:gd name="T41" fmla="*/ 13324 h 429"/>
                <a:gd name="T42" fmla="*/ 14614 w 501"/>
                <a:gd name="T43" fmla="*/ 13111 h 429"/>
                <a:gd name="T44" fmla="*/ 12583 w 501"/>
                <a:gd name="T45" fmla="*/ 11447 h 429"/>
                <a:gd name="T46" fmla="*/ 11809 w 501"/>
                <a:gd name="T47" fmla="*/ 12426 h 429"/>
                <a:gd name="T48" fmla="*/ 10349 w 501"/>
                <a:gd name="T49" fmla="*/ 13364 h 429"/>
                <a:gd name="T50" fmla="*/ 10349 w 501"/>
                <a:gd name="T51" fmla="*/ 13392 h 429"/>
                <a:gd name="T52" fmla="*/ 15573 w 501"/>
                <a:gd name="T53" fmla="*/ 13392 h 429"/>
                <a:gd name="T54" fmla="*/ 15573 w 501"/>
                <a:gd name="T55" fmla="*/ 13364 h 429"/>
                <a:gd name="T56" fmla="*/ 15417 w 501"/>
                <a:gd name="T57" fmla="*/ 13324 h 4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 name="Freeform 10">
              <a:extLst>
                <a:ext uri="{FF2B5EF4-FFF2-40B4-BE49-F238E27FC236}">
                  <a16:creationId xmlns:a16="http://schemas.microsoft.com/office/drawing/2014/main" id="{6E6D9640-25C8-4AE5-9065-7ED7019FD1E5}"/>
                </a:ext>
              </a:extLst>
            </p:cNvPr>
            <p:cNvSpPr>
              <a:spLocks noEditPoints="1"/>
            </p:cNvSpPr>
            <p:nvPr userDrawn="1"/>
          </p:nvSpPr>
          <p:spPr bwMode="auto">
            <a:xfrm>
              <a:off x="2540" y="1904"/>
              <a:ext cx="2214" cy="770"/>
            </a:xfrm>
            <a:custGeom>
              <a:avLst/>
              <a:gdLst>
                <a:gd name="T0" fmla="*/ 5333 w 937"/>
                <a:gd name="T1" fmla="*/ 4228 h 326"/>
                <a:gd name="T2" fmla="*/ 2429 w 937"/>
                <a:gd name="T3" fmla="*/ 2768 h 326"/>
                <a:gd name="T4" fmla="*/ 3892 w 937"/>
                <a:gd name="T5" fmla="*/ 1646 h 326"/>
                <a:gd name="T6" fmla="*/ 5789 w 937"/>
                <a:gd name="T7" fmla="*/ 3108 h 326"/>
                <a:gd name="T8" fmla="*/ 7890 w 937"/>
                <a:gd name="T9" fmla="*/ 3108 h 326"/>
                <a:gd name="T10" fmla="*/ 3986 w 937"/>
                <a:gd name="T11" fmla="*/ 0 h 326"/>
                <a:gd name="T12" fmla="*/ 369 w 937"/>
                <a:gd name="T13" fmla="*/ 2924 h 326"/>
                <a:gd name="T14" fmla="*/ 3244 w 937"/>
                <a:gd name="T15" fmla="*/ 5690 h 326"/>
                <a:gd name="T16" fmla="*/ 6136 w 937"/>
                <a:gd name="T17" fmla="*/ 7287 h 326"/>
                <a:gd name="T18" fmla="*/ 4232 w 937"/>
                <a:gd name="T19" fmla="*/ 8496 h 326"/>
                <a:gd name="T20" fmla="*/ 2082 w 937"/>
                <a:gd name="T21" fmla="*/ 6694 h 326"/>
                <a:gd name="T22" fmla="*/ 28 w 937"/>
                <a:gd name="T23" fmla="*/ 6694 h 326"/>
                <a:gd name="T24" fmla="*/ 4182 w 937"/>
                <a:gd name="T25" fmla="*/ 10147 h 326"/>
                <a:gd name="T26" fmla="*/ 8190 w 937"/>
                <a:gd name="T27" fmla="*/ 7034 h 326"/>
                <a:gd name="T28" fmla="*/ 5333 w 937"/>
                <a:gd name="T29" fmla="*/ 4228 h 326"/>
                <a:gd name="T30" fmla="*/ 16861 w 937"/>
                <a:gd name="T31" fmla="*/ 3772 h 326"/>
                <a:gd name="T32" fmla="*/ 16861 w 937"/>
                <a:gd name="T33" fmla="*/ 3772 h 326"/>
                <a:gd name="T34" fmla="*/ 14751 w 937"/>
                <a:gd name="T35" fmla="*/ 2700 h 326"/>
                <a:gd name="T36" fmla="*/ 11663 w 937"/>
                <a:gd name="T37" fmla="*/ 6349 h 326"/>
                <a:gd name="T38" fmla="*/ 14801 w 937"/>
                <a:gd name="T39" fmla="*/ 10121 h 326"/>
                <a:gd name="T40" fmla="*/ 16928 w 937"/>
                <a:gd name="T41" fmla="*/ 9027 h 326"/>
                <a:gd name="T42" fmla="*/ 16951 w 937"/>
                <a:gd name="T43" fmla="*/ 9027 h 326"/>
                <a:gd name="T44" fmla="*/ 16951 w 937"/>
                <a:gd name="T45" fmla="*/ 9925 h 326"/>
                <a:gd name="T46" fmla="*/ 18799 w 937"/>
                <a:gd name="T47" fmla="*/ 9925 h 326"/>
                <a:gd name="T48" fmla="*/ 18799 w 937"/>
                <a:gd name="T49" fmla="*/ 250 h 326"/>
                <a:gd name="T50" fmla="*/ 16861 w 937"/>
                <a:gd name="T51" fmla="*/ 250 h 326"/>
                <a:gd name="T52" fmla="*/ 16861 w 937"/>
                <a:gd name="T53" fmla="*/ 3772 h 326"/>
                <a:gd name="T54" fmla="*/ 15276 w 937"/>
                <a:gd name="T55" fmla="*/ 8659 h 326"/>
                <a:gd name="T56" fmla="*/ 13589 w 937"/>
                <a:gd name="T57" fmla="*/ 6415 h 326"/>
                <a:gd name="T58" fmla="*/ 15276 w 937"/>
                <a:gd name="T59" fmla="*/ 4178 h 326"/>
                <a:gd name="T60" fmla="*/ 16928 w 937"/>
                <a:gd name="T61" fmla="*/ 6377 h 326"/>
                <a:gd name="T62" fmla="*/ 15276 w 937"/>
                <a:gd name="T63" fmla="*/ 8659 h 326"/>
                <a:gd name="T64" fmla="*/ 23097 w 937"/>
                <a:gd name="T65" fmla="*/ 2700 h 326"/>
                <a:gd name="T66" fmla="*/ 19512 w 937"/>
                <a:gd name="T67" fmla="*/ 6415 h 326"/>
                <a:gd name="T68" fmla="*/ 23097 w 937"/>
                <a:gd name="T69" fmla="*/ 10121 h 326"/>
                <a:gd name="T70" fmla="*/ 26370 w 937"/>
                <a:gd name="T71" fmla="*/ 7750 h 326"/>
                <a:gd name="T72" fmla="*/ 24682 w 937"/>
                <a:gd name="T73" fmla="*/ 7750 h 326"/>
                <a:gd name="T74" fmla="*/ 23165 w 937"/>
                <a:gd name="T75" fmla="*/ 8659 h 326"/>
                <a:gd name="T76" fmla="*/ 21412 w 937"/>
                <a:gd name="T77" fmla="*/ 6878 h 326"/>
                <a:gd name="T78" fmla="*/ 26492 w 937"/>
                <a:gd name="T79" fmla="*/ 6878 h 326"/>
                <a:gd name="T80" fmla="*/ 23097 w 937"/>
                <a:gd name="T81" fmla="*/ 2700 h 326"/>
                <a:gd name="T82" fmla="*/ 21412 w 937"/>
                <a:gd name="T83" fmla="*/ 5669 h 326"/>
                <a:gd name="T84" fmla="*/ 23036 w 937"/>
                <a:gd name="T85" fmla="*/ 4178 h 326"/>
                <a:gd name="T86" fmla="*/ 24567 w 937"/>
                <a:gd name="T87" fmla="*/ 5669 h 326"/>
                <a:gd name="T88" fmla="*/ 21412 w 937"/>
                <a:gd name="T89" fmla="*/ 5669 h 326"/>
                <a:gd name="T90" fmla="*/ 27279 w 937"/>
                <a:gd name="T91" fmla="*/ 9925 h 326"/>
                <a:gd name="T92" fmla="*/ 29205 w 937"/>
                <a:gd name="T93" fmla="*/ 9925 h 326"/>
                <a:gd name="T94" fmla="*/ 29205 w 937"/>
                <a:gd name="T95" fmla="*/ 250 h 326"/>
                <a:gd name="T96" fmla="*/ 27279 w 937"/>
                <a:gd name="T97" fmla="*/ 250 h 326"/>
                <a:gd name="T98" fmla="*/ 27279 w 937"/>
                <a:gd name="T99" fmla="*/ 9925 h 326"/>
                <a:gd name="T100" fmla="*/ 8915 w 937"/>
                <a:gd name="T101" fmla="*/ 9925 h 326"/>
                <a:gd name="T102" fmla="*/ 10843 w 937"/>
                <a:gd name="T103" fmla="*/ 9925 h 326"/>
                <a:gd name="T104" fmla="*/ 10843 w 937"/>
                <a:gd name="T105" fmla="*/ 2900 h 326"/>
                <a:gd name="T106" fmla="*/ 8915 w 937"/>
                <a:gd name="T107" fmla="*/ 2900 h 326"/>
                <a:gd name="T108" fmla="*/ 8915 w 937"/>
                <a:gd name="T109" fmla="*/ 9925 h 326"/>
                <a:gd name="T110" fmla="*/ 8915 w 937"/>
                <a:gd name="T111" fmla="*/ 1831 h 326"/>
                <a:gd name="T112" fmla="*/ 10843 w 937"/>
                <a:gd name="T113" fmla="*/ 1831 h 326"/>
                <a:gd name="T114" fmla="*/ 10843 w 937"/>
                <a:gd name="T115" fmla="*/ 250 h 326"/>
                <a:gd name="T116" fmla="*/ 8915 w 937"/>
                <a:gd name="T117" fmla="*/ 250 h 326"/>
                <a:gd name="T118" fmla="*/ 8915 w 937"/>
                <a:gd name="T119" fmla="*/ 1831 h 3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grpSp>
      <p:cxnSp>
        <p:nvCxnSpPr>
          <p:cNvPr id="10" name="Straight Connector 48">
            <a:extLst>
              <a:ext uri="{FF2B5EF4-FFF2-40B4-BE49-F238E27FC236}">
                <a16:creationId xmlns:a16="http://schemas.microsoft.com/office/drawing/2014/main" id="{426416A7-F4EE-49C9-B4F3-A3FE9B1309FB}"/>
              </a:ext>
            </a:extLst>
          </p:cNvPr>
          <p:cNvCxnSpPr/>
          <p:nvPr userDrawn="1"/>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graphicFrame>
        <p:nvGraphicFramePr>
          <p:cNvPr id="11" name="Objekt 82" hidden="1">
            <a:extLst>
              <a:ext uri="{FF2B5EF4-FFF2-40B4-BE49-F238E27FC236}">
                <a16:creationId xmlns:a16="http://schemas.microsoft.com/office/drawing/2014/main" id="{ED250D02-CE48-4D25-A72A-E8DC05342EDD}"/>
              </a:ext>
            </a:extLst>
          </p:cNvPr>
          <p:cNvGraphicFramePr>
            <a:graphicFrameLocks noChangeAspect="1"/>
          </p:cNvGraphicFramePr>
          <p:nvPr userDrawn="1">
            <p:custDataLst>
              <p:tags r:id="rId3"/>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3257" name="think-cell Folie" r:id="rId7" imgW="360" imgH="360" progId="TCLayout.ActiveDocument.1">
                  <p:embed/>
                </p:oleObj>
              </mc:Choice>
              <mc:Fallback>
                <p:oleObj name="think-cell Folie" r:id="rId7" imgW="360" imgH="360" progId="TCLayout.ActiveDocument.1">
                  <p:embed/>
                  <p:pic>
                    <p:nvPicPr>
                      <p:cNvPr id="11" name="Objekt 82" hidden="1">
                        <a:extLst>
                          <a:ext uri="{FF2B5EF4-FFF2-40B4-BE49-F238E27FC236}">
                            <a16:creationId xmlns:a16="http://schemas.microsoft.com/office/drawing/2014/main" id="{ED250D02-CE48-4D25-A72A-E8DC05342ED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4" name="Titel 83"/>
          <p:cNvSpPr>
            <a:spLocks noGrp="1"/>
          </p:cNvSpPr>
          <p:nvPr>
            <p:ph type="title"/>
          </p:nvPr>
        </p:nvSpPr>
        <p:spPr>
          <a:xfrm>
            <a:off x="647700" y="334800"/>
            <a:ext cx="7993063" cy="461665"/>
          </a:xfrm>
        </p:spPr>
        <p:txBody>
          <a:bodyPr/>
          <a:lstStyle>
            <a:lvl1pPr>
              <a:defRPr>
                <a:solidFill>
                  <a:schemeClr val="accent4"/>
                </a:solidFill>
              </a:defRPr>
            </a:lvl1pPr>
          </a:lstStyle>
          <a:p>
            <a:r>
              <a:rPr lang="en-US" noProof="1"/>
              <a:t>Click to edit Master title style</a:t>
            </a:r>
            <a:endParaRPr lang="en-GB" dirty="0"/>
          </a:p>
        </p:txBody>
      </p:sp>
    </p:spTree>
    <p:extLst>
      <p:ext uri="{BB962C8B-B14F-4D97-AF65-F5344CB8AC3E}">
        <p14:creationId xmlns:p14="http://schemas.microsoft.com/office/powerpoint/2010/main" val="123751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heme" Target="../theme/theme1.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3.xml"/><Relationship Id="rId5" Type="http://schemas.openxmlformats.org/officeDocument/2006/relationships/tags" Target="../tags/tag2.xml"/><Relationship Id="rId4"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85" name="Objekt 84" hidden="1"/>
          <p:cNvGraphicFramePr>
            <a:graphicFrameLocks noChangeAspect="1"/>
          </p:cNvGraphicFramePr>
          <p:nvPr>
            <p:custDataLst>
              <p:tags r:id="rId6"/>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1019" name="think-cell Folie" r:id="rId7" imgW="399" imgH="399" progId="TCLayout.ActiveDocument.1">
                  <p:embed/>
                </p:oleObj>
              </mc:Choice>
              <mc:Fallback>
                <p:oleObj name="think-cell Folie" r:id="rId7" imgW="399" imgH="399" progId="TCLayout.ActiveDocument.1">
                  <p:embed/>
                  <p:pic>
                    <p:nvPicPr>
                      <p:cNvPr id="85" name="Objekt 84" hidden="1"/>
                      <p:cNvPicPr/>
                      <p:nvPr/>
                    </p:nvPicPr>
                    <p:blipFill>
                      <a:blip r:embed="rId8"/>
                      <a:stretch>
                        <a:fillRect/>
                      </a:stretch>
                    </p:blipFill>
                    <p:spPr>
                      <a:xfrm>
                        <a:off x="1588" y="1588"/>
                        <a:ext cx="1587" cy="1587"/>
                      </a:xfrm>
                      <a:prstGeom prst="rect">
                        <a:avLst/>
                      </a:prstGeom>
                    </p:spPr>
                  </p:pic>
                </p:oleObj>
              </mc:Fallback>
            </mc:AlternateContent>
          </a:graphicData>
        </a:graphic>
      </p:graphicFrame>
      <p:sp>
        <p:nvSpPr>
          <p:cNvPr id="2" name="Titelplatzhalter 1"/>
          <p:cNvSpPr>
            <a:spLocks noGrp="1"/>
          </p:cNvSpPr>
          <p:nvPr>
            <p:ph type="title"/>
          </p:nvPr>
        </p:nvSpPr>
        <p:spPr>
          <a:xfrm>
            <a:off x="647700" y="334800"/>
            <a:ext cx="7994650" cy="461665"/>
          </a:xfrm>
          <a:prstGeom prst="rect">
            <a:avLst/>
          </a:prstGeom>
        </p:spPr>
        <p:txBody>
          <a:bodyPr vert="horz" wrap="square" lIns="0" tIns="0" rIns="0" bIns="0" rtlCol="0" anchor="t">
            <a:spAutoFit/>
          </a:bodyPr>
          <a:lstStyle/>
          <a:p>
            <a:r>
              <a:rPr lang="de-DE" noProof="1"/>
              <a:t>Titelmasterformat durch Klicken bearbeiten</a:t>
            </a:r>
            <a:endParaRPr lang="en-GB" dirty="0"/>
          </a:p>
        </p:txBody>
      </p:sp>
      <p:sp>
        <p:nvSpPr>
          <p:cNvPr id="3" name="Textplatzhalter 2"/>
          <p:cNvSpPr>
            <a:spLocks noGrp="1"/>
          </p:cNvSpPr>
          <p:nvPr>
            <p:ph type="body" idx="1"/>
          </p:nvPr>
        </p:nvSpPr>
        <p:spPr>
          <a:xfrm>
            <a:off x="647700" y="1485901"/>
            <a:ext cx="7993063" cy="4498974"/>
          </a:xfrm>
          <a:prstGeom prst="rect">
            <a:avLst/>
          </a:prstGeom>
        </p:spPr>
        <p:txBody>
          <a:bodyPr vert="horz" lIns="0" tIns="0" rIns="0" bIns="0" rtlCol="0">
            <a:noAutofit/>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86" name="Footer Placeholder 3"/>
          <p:cNvSpPr txBox="1">
            <a:spLocks/>
          </p:cNvSpPr>
          <p:nvPr/>
        </p:nvSpPr>
        <p:spPr>
          <a:xfrm>
            <a:off x="1378446" y="6471704"/>
            <a:ext cx="3359894"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sz="900" b="0" i="0" u="none" strike="noStrike" kern="1200" baseline="0" dirty="0">
                <a:solidFill>
                  <a:schemeClr val="bg2"/>
                </a:solidFill>
                <a:latin typeface="+mn-lt"/>
                <a:ea typeface="+mn-ea"/>
                <a:cs typeface="+mn-cs"/>
              </a:rPr>
              <a:t>HS127 – </a:t>
            </a:r>
            <a:r>
              <a:rPr lang="en-US" sz="900" b="0" i="0" u="none" strike="noStrike" kern="1200" baseline="0" dirty="0">
                <a:solidFill>
                  <a:schemeClr val="bg2"/>
                </a:solidFill>
                <a:latin typeface="+mn-lt"/>
                <a:ea typeface="+mn-ea"/>
                <a:cs typeface="+mn-cs"/>
              </a:rPr>
              <a:t>HMI Alarm Management (for Fillers)</a:t>
            </a:r>
            <a:r>
              <a:rPr lang="en-GB" dirty="0">
                <a:solidFill>
                  <a:srgbClr val="7F7F7F"/>
                </a:solidFill>
              </a:rPr>
              <a:t>, </a:t>
            </a:r>
            <a:fld id="{AF6A7A01-F0BB-4441-BAB9-3E7CB064C4A1}" type="datetime4">
              <a:rPr lang="en-GB" smtClean="0">
                <a:solidFill>
                  <a:srgbClr val="7F7F7F"/>
                </a:solidFill>
              </a:rPr>
              <a:pPr eaLnBrk="1" fontAlgn="auto" hangingPunct="1">
                <a:spcBef>
                  <a:spcPts val="0"/>
                </a:spcBef>
                <a:spcAft>
                  <a:spcPts val="0"/>
                </a:spcAft>
                <a:defRPr/>
              </a:pPr>
              <a:t>06 January 2021</a:t>
            </a:fld>
            <a:endParaRPr lang="en-GB" dirty="0">
              <a:solidFill>
                <a:srgbClr val="7F7F7F"/>
              </a:solidFill>
            </a:endParaRPr>
          </a:p>
        </p:txBody>
      </p:sp>
      <p:sp>
        <p:nvSpPr>
          <p:cNvPr id="87" name="Slide Number Placeholder 4"/>
          <p:cNvSpPr txBox="1">
            <a:spLocks/>
          </p:cNvSpPr>
          <p:nvPr/>
        </p:nvSpPr>
        <p:spPr>
          <a:xfrm>
            <a:off x="647700" y="6471704"/>
            <a:ext cx="442429"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pPr>
            <a:r>
              <a:rPr lang="en-GB" dirty="0">
                <a:solidFill>
                  <a:srgbClr val="7F7F7F"/>
                </a:solidFill>
              </a:rPr>
              <a:t>Page </a:t>
            </a:r>
            <a:fld id="{7873E190-40CF-412D-9604-1EFCEB1508B2}" type="slidenum">
              <a:rPr lang="en-GB" smtClean="0">
                <a:solidFill>
                  <a:srgbClr val="7F7F7F"/>
                </a:solidFill>
              </a:rPr>
              <a:pPr eaLnBrk="1" fontAlgn="auto" hangingPunct="1">
                <a:spcBef>
                  <a:spcPts val="0"/>
                </a:spcBef>
                <a:spcAft>
                  <a:spcPts val="0"/>
                </a:spcAft>
              </a:pPr>
              <a:t>‹#›</a:t>
            </a:fld>
            <a:endParaRPr lang="en-GB" dirty="0">
              <a:solidFill>
                <a:srgbClr val="7F7F7F"/>
              </a:solidFill>
            </a:endParaRPr>
          </a:p>
        </p:txBody>
      </p:sp>
      <p:grpSp>
        <p:nvGrpSpPr>
          <p:cNvPr id="88" name="Group 7"/>
          <p:cNvGrpSpPr>
            <a:grpSpLocks/>
          </p:cNvGrpSpPr>
          <p:nvPr/>
        </p:nvGrpSpPr>
        <p:grpSpPr bwMode="auto">
          <a:xfrm>
            <a:off x="7722394" y="6498640"/>
            <a:ext cx="921544" cy="252408"/>
            <a:chOff x="1005" y="1644"/>
            <a:chExt cx="3749" cy="1030"/>
          </a:xfrm>
        </p:grpSpPr>
        <p:sp>
          <p:nvSpPr>
            <p:cNvPr id="8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sp>
          <p:nvSpPr>
            <p:cNvPr id="9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sp>
          <p:nvSpPr>
            <p:cNvPr id="9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grpSp>
      <p:cxnSp>
        <p:nvCxnSpPr>
          <p:cNvPr id="49" name="Straight Connector 48"/>
          <p:cNvCxnSpPr/>
          <p:nvPr/>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5" name="MSIPCMContentMarking" descr="{&quot;HashCode&quot;:238713050,&quot;Placement&quot;:&quot;Footer&quot;}">
            <a:extLst>
              <a:ext uri="{FF2B5EF4-FFF2-40B4-BE49-F238E27FC236}">
                <a16:creationId xmlns:a16="http://schemas.microsoft.com/office/drawing/2014/main" id="{239C01FF-25BE-47F0-85D0-D2EDA8727670}"/>
              </a:ext>
            </a:extLst>
          </p:cNvPr>
          <p:cNvSpPr txBox="1"/>
          <p:nvPr userDrawn="1"/>
        </p:nvSpPr>
        <p:spPr>
          <a:xfrm>
            <a:off x="4240679" y="6624578"/>
            <a:ext cx="662642" cy="233422"/>
          </a:xfrm>
          <a:prstGeom prst="rect">
            <a:avLst/>
          </a:prstGeom>
          <a:noFill/>
        </p:spPr>
        <p:txBody>
          <a:bodyPr vert="horz" wrap="square" lIns="0" tIns="0" rIns="0" bIns="0" rtlCol="0" anchor="ctr" anchorCtr="1">
            <a:spAutoFit/>
          </a:bodyPr>
          <a:lstStyle/>
          <a:p>
            <a:pPr algn="ctr">
              <a:spcBef>
                <a:spcPts val="0"/>
              </a:spcBef>
              <a:spcAft>
                <a:spcPts val="0"/>
              </a:spcAft>
            </a:pPr>
            <a:r>
              <a:rPr lang="en-GB" sz="900">
                <a:solidFill>
                  <a:srgbClr val="7F7F7F"/>
                </a:solidFill>
                <a:latin typeface="Arial" panose="020B0604020202020204" pitchFamily="34" charset="0"/>
              </a:rPr>
              <a:t>General</a:t>
            </a:r>
            <a:endParaRPr lang="en-GB" sz="900" dirty="0">
              <a:solidFill>
                <a:srgbClr val="7F7F7F"/>
              </a:solidFill>
              <a:latin typeface="Arial" panose="020B0604020202020204" pitchFamily="34" charset="0"/>
            </a:endParaRPr>
          </a:p>
        </p:txBody>
      </p:sp>
    </p:spTree>
    <p:custDataLst>
      <p:tags r:id="rId5"/>
    </p:custDataLst>
    <p:extLst>
      <p:ext uri="{BB962C8B-B14F-4D97-AF65-F5344CB8AC3E}">
        <p14:creationId xmlns:p14="http://schemas.microsoft.com/office/powerpoint/2010/main" val="2188482918"/>
      </p:ext>
    </p:extLst>
  </p:cSld>
  <p:clrMap bg1="dk1" tx1="lt1" bg2="dk2" tx2="lt2" accent1="accent1" accent2="accent2" accent3="accent3" accent4="accent4" accent5="accent5" accent6="accent6" hlink="hlink" folHlink="folHlink"/>
  <p:sldLayoutIdLst>
    <p:sldLayoutId id="2147483694" r:id="rId1"/>
    <p:sldLayoutId id="2147483695" r:id="rId2"/>
  </p:sldLayoutIdLst>
  <p:hf sldNum="0" hdr="0" dt="0"/>
  <p:txStyles>
    <p:titleStyle>
      <a:lvl1pPr algn="l" defTabSz="914400" rtl="0" eaLnBrk="1" latinLnBrk="0" hangingPunct="1">
        <a:spcBef>
          <a:spcPct val="0"/>
        </a:spcBef>
        <a:buNone/>
        <a:defRPr sz="3000" b="1" kern="1200">
          <a:solidFill>
            <a:schemeClr val="accent4"/>
          </a:solidFill>
          <a:latin typeface="+mj-lt"/>
          <a:ea typeface="+mj-ea"/>
          <a:cs typeface="+mj-cs"/>
        </a:defRPr>
      </a:lvl1pPr>
    </p:titleStyle>
    <p:bodyStyle>
      <a:lvl1pPr marL="0" indent="0" algn="l" defTabSz="914400" rtl="0" eaLnBrk="1" latinLnBrk="0" hangingPunct="1">
        <a:spcBef>
          <a:spcPts val="400"/>
        </a:spcBef>
        <a:buClr>
          <a:schemeClr val="accent4"/>
        </a:buClr>
        <a:buFont typeface="Wingdings" panose="05000000000000000000" pitchFamily="2" charset="2"/>
        <a:buNone/>
        <a:defRPr sz="1800" kern="1200">
          <a:solidFill>
            <a:schemeClr val="tx1"/>
          </a:solidFill>
          <a:latin typeface="+mn-lt"/>
          <a:ea typeface="+mn-ea"/>
          <a:cs typeface="+mn-cs"/>
        </a:defRPr>
      </a:lvl1pPr>
      <a:lvl2pPr marL="177800" indent="-177800" algn="l" defTabSz="914400" rtl="0" eaLnBrk="1" latinLnBrk="0" hangingPunct="1">
        <a:spcBef>
          <a:spcPts val="400"/>
        </a:spcBef>
        <a:buClr>
          <a:schemeClr val="accent4"/>
        </a:buClr>
        <a:buFont typeface="Wingdings" panose="05000000000000000000" pitchFamily="2" charset="2"/>
        <a:buChar char="§"/>
        <a:defRPr sz="1600" kern="1200">
          <a:solidFill>
            <a:schemeClr val="tx1"/>
          </a:solidFill>
          <a:latin typeface="+mn-lt"/>
          <a:ea typeface="+mn-ea"/>
          <a:cs typeface="+mn-cs"/>
        </a:defRPr>
      </a:lvl2pPr>
      <a:lvl3pPr marL="357188"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534988" indent="-177800"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4pPr>
      <a:lvl5pPr marL="714375"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35">
          <p15:clr>
            <a:srgbClr val="F26B43"/>
          </p15:clr>
        </p15:guide>
        <p15:guide id="2" pos="2857">
          <p15:clr>
            <a:srgbClr val="F26B43"/>
          </p15:clr>
        </p15:guide>
        <p15:guide id="3" pos="408">
          <p15:clr>
            <a:srgbClr val="F26B43"/>
          </p15:clr>
        </p15:guide>
        <p15:guide id="4" pos="2993">
          <p15:clr>
            <a:srgbClr val="F26B43"/>
          </p15:clr>
        </p15:guide>
        <p15:guide id="5" pos="5443">
          <p15:clr>
            <a:srgbClr val="F26B43"/>
          </p15:clr>
        </p15:guide>
        <p15:guide id="6" orient="horz" pos="3770">
          <p15:clr>
            <a:srgbClr val="F26B43"/>
          </p15:clr>
        </p15:guide>
        <p15:guide id="7" pos="5556">
          <p15:clr>
            <a:srgbClr val="F26B43"/>
          </p15:clr>
        </p15:guide>
        <p15:guide id="8" orient="horz" pos="4020">
          <p15:clr>
            <a:srgbClr val="F26B43"/>
          </p15:clr>
        </p15:guide>
        <p15:guide id="9" pos="204">
          <p15:clr>
            <a:srgbClr val="F26B43"/>
          </p15:clr>
        </p15:guide>
        <p15:guide id="10" pos="2925">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2">
            <a:extLst>
              <a:ext uri="{FF2B5EF4-FFF2-40B4-BE49-F238E27FC236}">
                <a16:creationId xmlns:a16="http://schemas.microsoft.com/office/drawing/2014/main" id="{D0322E0C-C183-4180-9215-28E5CE836EC5}"/>
              </a:ext>
            </a:extLst>
          </p:cNvPr>
          <p:cNvGrpSpPr>
            <a:grpSpLocks/>
          </p:cNvGrpSpPr>
          <p:nvPr/>
        </p:nvGrpSpPr>
        <p:grpSpPr bwMode="auto">
          <a:xfrm>
            <a:off x="649288" y="1770106"/>
            <a:ext cx="7991475" cy="4041776"/>
            <a:chOff x="650875" y="1906524"/>
            <a:chExt cx="7991475" cy="4042232"/>
          </a:xfrm>
        </p:grpSpPr>
        <p:sp>
          <p:nvSpPr>
            <p:cNvPr id="14" name="Rechteck 3">
              <a:extLst>
                <a:ext uri="{FF2B5EF4-FFF2-40B4-BE49-F238E27FC236}">
                  <a16:creationId xmlns:a16="http://schemas.microsoft.com/office/drawing/2014/main" id="{DAD344B5-EB06-421E-B91E-05095C3FC111}"/>
                </a:ext>
              </a:extLst>
            </p:cNvPr>
            <p:cNvSpPr/>
            <p:nvPr/>
          </p:nvSpPr>
          <p:spPr>
            <a:xfrm>
              <a:off x="650875" y="1906525"/>
              <a:ext cx="3889375" cy="376280"/>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marL="0" marR="0" lvl="0" indent="0" algn="l" defTabSz="914400" rtl="0" eaLnBrk="1" fontAlgn="auto" latinLnBrk="0" hangingPunct="1">
                <a:lnSpc>
                  <a:spcPct val="100000"/>
                </a:lnSpc>
                <a:spcBef>
                  <a:spcPts val="300"/>
                </a:spcBef>
                <a:spcAft>
                  <a:spcPts val="0"/>
                </a:spcAft>
                <a:buClr>
                  <a:srgbClr val="FF6600"/>
                </a:buClr>
                <a:buSzTx/>
                <a:buFontTx/>
                <a:buNone/>
                <a:tabLst/>
                <a:defRPr/>
              </a:pPr>
              <a:r>
                <a:rPr kumimoji="0" lang="es-ES" sz="1400" b="1" i="0" u="none" strike="noStrike" cap="none" normalizeH="0" baseline="0" noProof="0">
                  <a:ln>
                    <a:noFill/>
                  </a:ln>
                  <a:solidFill>
                    <a:srgbClr val="FFFFFF"/>
                  </a:solidFill>
                  <a:uLnTx/>
                  <a:uFillTx/>
                  <a:latin typeface="Arial"/>
                  <a:ea typeface="MS PGothic" pitchFamily="34" charset="-128"/>
                  <a:cs typeface="+mn-cs"/>
                </a:rPr>
                <a:t>VALOR Y VENTAJAS</a:t>
              </a:r>
            </a:p>
          </p:txBody>
        </p:sp>
        <p:sp>
          <p:nvSpPr>
            <p:cNvPr id="15" name="Rechteck 4">
              <a:extLst>
                <a:ext uri="{FF2B5EF4-FFF2-40B4-BE49-F238E27FC236}">
                  <a16:creationId xmlns:a16="http://schemas.microsoft.com/office/drawing/2014/main" id="{BB93FD69-83B6-49FC-BBF6-00316662E125}"/>
                </a:ext>
              </a:extLst>
            </p:cNvPr>
            <p:cNvSpPr>
              <a:spLocks/>
            </p:cNvSpPr>
            <p:nvPr/>
          </p:nvSpPr>
          <p:spPr>
            <a:xfrm>
              <a:off x="650875" y="2282805"/>
              <a:ext cx="3889375" cy="3665950"/>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342900" marR="0" lvl="0" indent="-342900" algn="l" defTabSz="914400" rtl="0" eaLnBrk="0" fontAlgn="base" latinLnBrk="0" hangingPunct="0">
                <a:lnSpc>
                  <a:spcPct val="100000"/>
                </a:lnSpc>
                <a:spcBef>
                  <a:spcPct val="20000"/>
                </a:spcBef>
                <a:spcAft>
                  <a:spcPct val="0"/>
                </a:spcAft>
                <a:buClr>
                  <a:srgbClr val="E64B00"/>
                </a:buClr>
                <a:buSzTx/>
                <a:buFont typeface="Wingdings" charset="2"/>
                <a:buChar char="§"/>
                <a:tabLst/>
                <a:defRPr/>
              </a:pPr>
              <a:endParaRPr kumimoji="0" lang="en-US" altLang="fr-FR" sz="12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Rechteck 11">
              <a:extLst>
                <a:ext uri="{FF2B5EF4-FFF2-40B4-BE49-F238E27FC236}">
                  <a16:creationId xmlns:a16="http://schemas.microsoft.com/office/drawing/2014/main" id="{D53E5979-44BE-474F-935B-6B2F7EDB4837}"/>
                </a:ext>
              </a:extLst>
            </p:cNvPr>
            <p:cNvSpPr/>
            <p:nvPr/>
          </p:nvSpPr>
          <p:spPr>
            <a:xfrm>
              <a:off x="4752975" y="1906524"/>
              <a:ext cx="3889375" cy="388983"/>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marL="190500" marR="0" lvl="0" indent="-190500" algn="l" defTabSz="914400" rtl="0" eaLnBrk="1" fontAlgn="base" latinLnBrk="0" hangingPunct="1">
                <a:lnSpc>
                  <a:spcPct val="100000"/>
                </a:lnSpc>
                <a:spcBef>
                  <a:spcPts val="300"/>
                </a:spcBef>
                <a:spcAft>
                  <a:spcPts val="0"/>
                </a:spcAft>
                <a:buClr>
                  <a:srgbClr val="E64B00"/>
                </a:buClr>
                <a:buSzTx/>
                <a:buFontTx/>
                <a:buNone/>
                <a:tabLst/>
                <a:defRPr/>
              </a:pPr>
              <a:r>
                <a:rPr kumimoji="0" lang="es-ES" sz="1400" b="1" i="0" u="none" strike="noStrike" cap="none" normalizeH="0" baseline="0" noProof="1">
                  <a:ln>
                    <a:noFill/>
                  </a:ln>
                  <a:solidFill>
                    <a:srgbClr val="FFFFFF"/>
                  </a:solidFill>
                  <a:uLnTx/>
                  <a:uFillTx/>
                  <a:latin typeface="Arial" charset="0"/>
                  <a:ea typeface="+mn-ea"/>
                  <a:cs typeface="Arial" charset="0"/>
                </a:rPr>
                <a:t>DESCRIPCIÓN</a:t>
              </a:r>
            </a:p>
          </p:txBody>
        </p:sp>
        <p:sp>
          <p:nvSpPr>
            <p:cNvPr id="17" name="Rechteck 12">
              <a:extLst>
                <a:ext uri="{FF2B5EF4-FFF2-40B4-BE49-F238E27FC236}">
                  <a16:creationId xmlns:a16="http://schemas.microsoft.com/office/drawing/2014/main" id="{04813D34-F16C-4BCB-9AD5-69984D932E19}"/>
                </a:ext>
              </a:extLst>
            </p:cNvPr>
            <p:cNvSpPr>
              <a:spLocks/>
            </p:cNvSpPr>
            <p:nvPr/>
          </p:nvSpPr>
          <p:spPr>
            <a:xfrm>
              <a:off x="4752975" y="2295508"/>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342900" marR="0" lvl="0" indent="-342900" algn="l" defTabSz="914400" rtl="0" eaLnBrk="1" fontAlgn="base" latinLnBrk="0" hangingPunct="1">
                <a:lnSpc>
                  <a:spcPct val="100000"/>
                </a:lnSpc>
                <a:spcBef>
                  <a:spcPct val="0"/>
                </a:spcBef>
                <a:spcAft>
                  <a:spcPct val="0"/>
                </a:spcAft>
                <a:buClr>
                  <a:srgbClr val="E64B00"/>
                </a:buClr>
                <a:buSzTx/>
                <a:buFont typeface="Wingdings" charset="2"/>
                <a:buChar char="§"/>
                <a:tabLst/>
                <a:defRPr/>
              </a:pPr>
              <a:endParaRPr kumimoji="0" lang="en-US" altLang="zh-CN" sz="1200" b="0" i="0" u="none" strike="noStrike" kern="1200" cap="none" spc="0" normalizeH="0" baseline="0" noProof="0" dirty="0">
                <a:ln>
                  <a:noFill/>
                </a:ln>
                <a:solidFill>
                  <a:srgbClr val="000000"/>
                </a:solidFill>
                <a:effectLst/>
                <a:uLnTx/>
                <a:uFillTx/>
                <a:latin typeface="Arial"/>
                <a:ea typeface="宋体" charset="-122"/>
                <a:cs typeface="+mn-cs"/>
              </a:endParaRPr>
            </a:p>
          </p:txBody>
        </p:sp>
      </p:grpSp>
      <p:sp>
        <p:nvSpPr>
          <p:cNvPr id="19458" name="Title 1">
            <a:extLst>
              <a:ext uri="{FF2B5EF4-FFF2-40B4-BE49-F238E27FC236}">
                <a16:creationId xmlns:a16="http://schemas.microsoft.com/office/drawing/2014/main" id="{C6E9FC52-2586-47DB-B600-84347E78204B}"/>
              </a:ext>
            </a:extLst>
          </p:cNvPr>
          <p:cNvSpPr>
            <a:spLocks noGrp="1"/>
          </p:cNvSpPr>
          <p:nvPr>
            <p:ph type="title"/>
          </p:nvPr>
        </p:nvSpPr>
        <p:spPr>
          <a:xfrm>
            <a:off x="647700" y="334963"/>
            <a:ext cx="7993063" cy="461665"/>
          </a:xfrm>
        </p:spPr>
        <p:txBody>
          <a:bodyPr/>
          <a:lstStyle/>
          <a:p>
            <a:r>
              <a:rPr lang="es-ES" dirty="0"/>
              <a:t>Aumente la eficiencia de su equipo</a:t>
            </a:r>
            <a:endParaRPr lang="de-CH" altLang="fr-FR" dirty="0">
              <a:solidFill>
                <a:srgbClr val="E64B00"/>
              </a:solidFill>
            </a:endParaRPr>
          </a:p>
        </p:txBody>
      </p:sp>
      <p:sp>
        <p:nvSpPr>
          <p:cNvPr id="19459" name="Content Placeholder 3">
            <a:extLst>
              <a:ext uri="{FF2B5EF4-FFF2-40B4-BE49-F238E27FC236}">
                <a16:creationId xmlns:a16="http://schemas.microsoft.com/office/drawing/2014/main" id="{5FEA996A-D7D8-4583-97F5-936B2CB43E38}"/>
              </a:ext>
            </a:extLst>
          </p:cNvPr>
          <p:cNvSpPr>
            <a:spLocks noGrp="1"/>
          </p:cNvSpPr>
          <p:nvPr>
            <p:ph sz="quarter" idx="4294967295"/>
          </p:nvPr>
        </p:nvSpPr>
        <p:spPr>
          <a:xfrm>
            <a:off x="652463" y="1454150"/>
            <a:ext cx="7993062" cy="309563"/>
          </a:xfrm>
        </p:spPr>
        <p:txBody>
          <a:bodyPr/>
          <a:lstStyle/>
          <a:p>
            <a:pPr>
              <a:buClrTx/>
            </a:pPr>
            <a:r>
              <a:rPr lang="es-ES" altLang="fr-FR" dirty="0">
                <a:solidFill>
                  <a:srgbClr val="000000"/>
                </a:solidFill>
              </a:rPr>
              <a:t>Llenadores HMI Gestión de alarmas</a:t>
            </a:r>
            <a:endParaRPr lang="de-CH" altLang="fr-FR" dirty="0">
              <a:solidFill>
                <a:srgbClr val="000000"/>
              </a:solidFill>
            </a:endParaRPr>
          </a:p>
        </p:txBody>
      </p:sp>
      <p:sp>
        <p:nvSpPr>
          <p:cNvPr id="19464" name="Text Placeholder 2">
            <a:extLst>
              <a:ext uri="{FF2B5EF4-FFF2-40B4-BE49-F238E27FC236}">
                <a16:creationId xmlns:a16="http://schemas.microsoft.com/office/drawing/2014/main" id="{484BFE25-F29F-4259-A183-52DC3CDE3DFF}"/>
              </a:ext>
            </a:extLst>
          </p:cNvPr>
          <p:cNvSpPr txBox="1">
            <a:spLocks/>
          </p:cNvSpPr>
          <p:nvPr/>
        </p:nvSpPr>
        <p:spPr bwMode="auto">
          <a:xfrm>
            <a:off x="647700" y="5885498"/>
            <a:ext cx="8318500" cy="418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ts val="400"/>
              </a:spcBef>
              <a:buClr>
                <a:srgbClr val="E64B00"/>
              </a:buClr>
              <a:buFont typeface="Wingdings" panose="05000000000000000000" pitchFamily="2" charset="2"/>
              <a:defRPr>
                <a:solidFill>
                  <a:schemeClr val="tx1"/>
                </a:solidFill>
                <a:latin typeface="Arial" panose="020B0604020202020204" pitchFamily="34" charset="0"/>
              </a:defRPr>
            </a:lvl1pPr>
            <a:lvl2pPr marL="182563" indent="-182563">
              <a:spcBef>
                <a:spcPts val="400"/>
              </a:spcBef>
              <a:buClr>
                <a:srgbClr val="E64B00"/>
              </a:buClr>
              <a:buFont typeface="Wingdings" panose="05000000000000000000" pitchFamily="2" charset="2"/>
              <a:buChar char="§"/>
              <a:defRPr sz="1600">
                <a:solidFill>
                  <a:schemeClr val="tx1"/>
                </a:solidFill>
                <a:latin typeface="Arial" panose="020B0604020202020204" pitchFamily="34" charset="0"/>
              </a:defRPr>
            </a:lvl2pPr>
            <a:lvl3pPr marL="357188" indent="-174625">
              <a:spcBef>
                <a:spcPts val="400"/>
              </a:spcBef>
              <a:buClr>
                <a:srgbClr val="E64B00"/>
              </a:buClr>
              <a:buFont typeface="Wingdings" panose="05000000000000000000" pitchFamily="2" charset="2"/>
              <a:buChar char="§"/>
              <a:defRPr sz="1400">
                <a:solidFill>
                  <a:schemeClr val="tx1"/>
                </a:solidFill>
                <a:latin typeface="Arial" panose="020B0604020202020204" pitchFamily="34" charset="0"/>
              </a:defRPr>
            </a:lvl3pPr>
            <a:lvl4pPr marL="539750" indent="-182563">
              <a:spcBef>
                <a:spcPts val="400"/>
              </a:spcBef>
              <a:buClr>
                <a:srgbClr val="E64B00"/>
              </a:buClr>
              <a:buFont typeface="Wingdings" panose="05000000000000000000" pitchFamily="2" charset="2"/>
              <a:buChar char="§"/>
              <a:defRPr sz="1400">
                <a:solidFill>
                  <a:schemeClr val="tx1"/>
                </a:solidFill>
                <a:latin typeface="Arial" panose="020B0604020202020204" pitchFamily="34" charset="0"/>
              </a:defRPr>
            </a:lvl4pPr>
            <a:lvl5pPr marL="714375" indent="-174625">
              <a:spcBef>
                <a:spcPts val="400"/>
              </a:spcBef>
              <a:buClr>
                <a:srgbClr val="E64B00"/>
              </a:buClr>
              <a:buFont typeface="Wingdings" panose="05000000000000000000" pitchFamily="2" charset="2"/>
              <a:buChar char="§"/>
              <a:defRPr sz="1400">
                <a:solidFill>
                  <a:schemeClr val="tx1"/>
                </a:solidFill>
                <a:latin typeface="Arial" panose="020B0604020202020204" pitchFamily="34" charset="0"/>
              </a:defRPr>
            </a:lvl5pPr>
            <a:lvl6pPr marL="1171575" indent="-174625" eaLnBrk="0" fontAlgn="base" hangingPunct="0">
              <a:spcBef>
                <a:spcPts val="400"/>
              </a:spcBef>
              <a:spcAft>
                <a:spcPct val="0"/>
              </a:spcAft>
              <a:buClr>
                <a:srgbClr val="E64B00"/>
              </a:buClr>
              <a:buFont typeface="Wingdings" panose="05000000000000000000" pitchFamily="2" charset="2"/>
              <a:buChar char="§"/>
              <a:defRPr sz="1400">
                <a:solidFill>
                  <a:schemeClr val="tx1"/>
                </a:solidFill>
                <a:latin typeface="Arial" panose="020B0604020202020204" pitchFamily="34" charset="0"/>
              </a:defRPr>
            </a:lvl6pPr>
            <a:lvl7pPr marL="1628775" indent="-174625" eaLnBrk="0" fontAlgn="base" hangingPunct="0">
              <a:spcBef>
                <a:spcPts val="400"/>
              </a:spcBef>
              <a:spcAft>
                <a:spcPct val="0"/>
              </a:spcAft>
              <a:buClr>
                <a:srgbClr val="E64B00"/>
              </a:buClr>
              <a:buFont typeface="Wingdings" panose="05000000000000000000" pitchFamily="2" charset="2"/>
              <a:buChar char="§"/>
              <a:defRPr sz="1400">
                <a:solidFill>
                  <a:schemeClr val="tx1"/>
                </a:solidFill>
                <a:latin typeface="Arial" panose="020B0604020202020204" pitchFamily="34" charset="0"/>
              </a:defRPr>
            </a:lvl7pPr>
            <a:lvl8pPr marL="2085975" indent="-174625" eaLnBrk="0" fontAlgn="base" hangingPunct="0">
              <a:spcBef>
                <a:spcPts val="400"/>
              </a:spcBef>
              <a:spcAft>
                <a:spcPct val="0"/>
              </a:spcAft>
              <a:buClr>
                <a:srgbClr val="E64B00"/>
              </a:buClr>
              <a:buFont typeface="Wingdings" panose="05000000000000000000" pitchFamily="2" charset="2"/>
              <a:buChar char="§"/>
              <a:defRPr sz="1400">
                <a:solidFill>
                  <a:schemeClr val="tx1"/>
                </a:solidFill>
                <a:latin typeface="Arial" panose="020B0604020202020204" pitchFamily="34" charset="0"/>
              </a:defRPr>
            </a:lvl8pPr>
            <a:lvl9pPr marL="2543175" indent="-174625" eaLnBrk="0" fontAlgn="base" hangingPunct="0">
              <a:spcBef>
                <a:spcPts val="400"/>
              </a:spcBef>
              <a:spcAft>
                <a:spcPct val="0"/>
              </a:spcAft>
              <a:buClr>
                <a:srgbClr val="E64B00"/>
              </a:buClr>
              <a:buFont typeface="Wingdings" panose="05000000000000000000" pitchFamily="2" charset="2"/>
              <a:buChar char="§"/>
              <a:defRPr sz="1400">
                <a:solidFill>
                  <a:schemeClr val="tx1"/>
                </a:solidFill>
                <a:latin typeface="Arial" panose="020B0604020202020204" pitchFamily="34" charset="0"/>
              </a:defRPr>
            </a:lvl9pPr>
          </a:lstStyle>
          <a:p>
            <a:pPr>
              <a:spcBef>
                <a:spcPct val="20000"/>
              </a:spcBef>
              <a:buClrTx/>
            </a:pPr>
            <a:r>
              <a:rPr lang="de-CH" altLang="fr-FR" sz="800" dirty="0">
                <a:solidFill>
                  <a:srgbClr val="000000"/>
                </a:solidFill>
              </a:rPr>
              <a:t>Valor: E</a:t>
            </a:r>
            <a:r>
              <a:rPr lang="es-ES" sz="800" dirty="0" err="1">
                <a:solidFill>
                  <a:srgbClr val="000000"/>
                </a:solidFill>
              </a:rPr>
              <a:t>ficiencia</a:t>
            </a:r>
            <a:r>
              <a:rPr lang="es-ES" sz="800" dirty="0">
                <a:solidFill>
                  <a:srgbClr val="000000"/>
                </a:solidFill>
              </a:rPr>
              <a:t>, Mantenimiento</a:t>
            </a:r>
            <a:endParaRPr lang="de-CH" altLang="fr-FR" sz="800" dirty="0">
              <a:solidFill>
                <a:srgbClr val="000000"/>
              </a:solidFill>
            </a:endParaRPr>
          </a:p>
          <a:p>
            <a:pPr>
              <a:spcBef>
                <a:spcPct val="20000"/>
              </a:spcBef>
              <a:buClrTx/>
            </a:pPr>
            <a:r>
              <a:rPr lang="de-CH" altLang="fr-FR" sz="800" dirty="0" err="1">
                <a:solidFill>
                  <a:srgbClr val="000000"/>
                </a:solidFill>
              </a:rPr>
              <a:t>Equipamento</a:t>
            </a:r>
            <a:r>
              <a:rPr lang="de-CH" altLang="fr-FR" sz="800" dirty="0">
                <a:solidFill>
                  <a:srgbClr val="000000"/>
                </a:solidFill>
              </a:rPr>
              <a:t>: </a:t>
            </a:r>
            <a:r>
              <a:rPr lang="es-ES" sz="800" dirty="0">
                <a:solidFill>
                  <a:srgbClr val="000000"/>
                </a:solidFill>
              </a:rPr>
              <a:t>llenadoras </a:t>
            </a:r>
            <a:r>
              <a:rPr lang="en-US" altLang="it-IT" sz="800" kern="0" dirty="0">
                <a:solidFill>
                  <a:srgbClr val="000000"/>
                </a:solidFill>
                <a:ea typeface="ＭＳ Ｐゴシック"/>
                <a:cs typeface="Arial" panose="020B0604020202020204" pitchFamily="34" charset="0"/>
              </a:rPr>
              <a:t>RAA-RAC-RAD-RAE-RAF-RAG-RBC-RBS-RBV-REE-REG-REP-REV-RFD-RFE-RFI-RJT-RNF-RPI-RPN-RPS-RPT-RSC-RSE-RVE-RVH-RVI-RVL-RVS-RVT</a:t>
            </a:r>
            <a:endParaRPr lang="de-CH" altLang="fr-FR" sz="800" dirty="0">
              <a:solidFill>
                <a:srgbClr val="000000"/>
              </a:solidFill>
            </a:endParaRPr>
          </a:p>
          <a:p>
            <a:pPr>
              <a:spcBef>
                <a:spcPct val="20000"/>
              </a:spcBef>
              <a:buClrTx/>
            </a:pPr>
            <a:r>
              <a:rPr lang="de-CH" altLang="fr-FR" sz="800" dirty="0" err="1">
                <a:solidFill>
                  <a:srgbClr val="000000"/>
                </a:solidFill>
              </a:rPr>
              <a:t>Código</a:t>
            </a:r>
            <a:r>
              <a:rPr lang="de-CH" altLang="fr-FR" sz="800" dirty="0">
                <a:solidFill>
                  <a:srgbClr val="000000"/>
                </a:solidFill>
              </a:rPr>
              <a:t> do </a:t>
            </a:r>
            <a:r>
              <a:rPr lang="de-CH" altLang="fr-FR" sz="800" dirty="0" err="1">
                <a:solidFill>
                  <a:srgbClr val="000000"/>
                </a:solidFill>
              </a:rPr>
              <a:t>catálogo</a:t>
            </a:r>
            <a:r>
              <a:rPr lang="de-CH" altLang="fr-FR" sz="800" dirty="0">
                <a:solidFill>
                  <a:srgbClr val="000000"/>
                </a:solidFill>
              </a:rPr>
              <a:t>: </a:t>
            </a:r>
            <a:r>
              <a:rPr lang="en-GB" altLang="fr-FR" sz="800" dirty="0">
                <a:solidFill>
                  <a:srgbClr val="000000"/>
                </a:solidFill>
              </a:rPr>
              <a:t>HS127</a:t>
            </a:r>
            <a:endParaRPr lang="de-CH" altLang="fr-FR" sz="800" dirty="0">
              <a:solidFill>
                <a:srgbClr val="000000"/>
              </a:solidFill>
            </a:endParaRPr>
          </a:p>
        </p:txBody>
      </p:sp>
      <p:sp>
        <p:nvSpPr>
          <p:cNvPr id="2" name="Rectangle 1">
            <a:extLst>
              <a:ext uri="{FF2B5EF4-FFF2-40B4-BE49-F238E27FC236}">
                <a16:creationId xmlns:a16="http://schemas.microsoft.com/office/drawing/2014/main" id="{E7008804-9C03-45FC-9B7E-3BD1B0108642}"/>
              </a:ext>
            </a:extLst>
          </p:cNvPr>
          <p:cNvSpPr/>
          <p:nvPr/>
        </p:nvSpPr>
        <p:spPr>
          <a:xfrm>
            <a:off x="647700" y="2134261"/>
            <a:ext cx="3889375" cy="1581972"/>
          </a:xfrm>
          <a:prstGeom prst="rect">
            <a:avLst/>
          </a:prstGeom>
        </p:spPr>
        <p:txBody>
          <a:bodyPr wrap="square">
            <a:spAutoFit/>
          </a:bodyPr>
          <a:lstStyle/>
          <a:p>
            <a:pPr marL="182563" indent="-182563" eaLnBrk="0" hangingPunct="0">
              <a:spcBef>
                <a:spcPct val="45000"/>
              </a:spcBef>
              <a:buClr>
                <a:srgbClr val="E64B00"/>
              </a:buClr>
              <a:buFont typeface="Wingdings" pitchFamily="2" charset="2"/>
              <a:buChar char="§"/>
              <a:defRPr/>
            </a:pPr>
            <a:r>
              <a:rPr lang="es-ES" sz="1100" dirty="0">
                <a:solidFill>
                  <a:srgbClr val="000000"/>
                </a:solidFill>
              </a:rPr>
              <a:t>Mejorar el diagnóstico durante la parada de la máquina para tomar medidas correctivas para la mejora de OEE;</a:t>
            </a:r>
          </a:p>
          <a:p>
            <a:pPr marL="182563" indent="-182563" eaLnBrk="0" hangingPunct="0">
              <a:spcBef>
                <a:spcPct val="45000"/>
              </a:spcBef>
              <a:buClr>
                <a:srgbClr val="E64B00"/>
              </a:buClr>
              <a:buFont typeface="Wingdings" pitchFamily="2" charset="2"/>
              <a:buChar char="§"/>
              <a:defRPr/>
            </a:pPr>
            <a:r>
              <a:rPr lang="es-ES" sz="1100" dirty="0">
                <a:solidFill>
                  <a:srgbClr val="000000"/>
                </a:solidFill>
              </a:rPr>
              <a:t>Mejorar el diagnóstico técnico de la máquina;</a:t>
            </a:r>
          </a:p>
          <a:p>
            <a:pPr marL="182563" indent="-182563" eaLnBrk="0" hangingPunct="0">
              <a:spcBef>
                <a:spcPct val="45000"/>
              </a:spcBef>
              <a:buClr>
                <a:srgbClr val="E64B00"/>
              </a:buClr>
              <a:buFont typeface="Wingdings" pitchFamily="2" charset="2"/>
              <a:buChar char="§"/>
              <a:defRPr/>
            </a:pPr>
            <a:r>
              <a:rPr lang="es-ES" sz="1100" dirty="0">
                <a:solidFill>
                  <a:srgbClr val="000000"/>
                </a:solidFill>
              </a:rPr>
              <a:t>Reducir el costo de capacitación del operador;</a:t>
            </a:r>
          </a:p>
          <a:p>
            <a:pPr marL="182563" indent="-182563" eaLnBrk="0" hangingPunct="0">
              <a:spcBef>
                <a:spcPct val="45000"/>
              </a:spcBef>
              <a:buClr>
                <a:srgbClr val="E64B00"/>
              </a:buClr>
              <a:buFont typeface="Wingdings" pitchFamily="2" charset="2"/>
              <a:buChar char="§"/>
              <a:defRPr/>
            </a:pPr>
            <a:r>
              <a:rPr lang="es-ES" sz="1100" dirty="0">
                <a:solidFill>
                  <a:srgbClr val="000000"/>
                </a:solidFill>
              </a:rPr>
              <a:t>Comparta la competencia de la empresa y participe en un desarrollo de TPM.</a:t>
            </a:r>
          </a:p>
          <a:p>
            <a:pPr marL="182563" lvl="0" indent="-182563" eaLnBrk="0" hangingPunct="0">
              <a:spcBef>
                <a:spcPct val="45000"/>
              </a:spcBef>
              <a:buClr>
                <a:srgbClr val="E64B00"/>
              </a:buClr>
              <a:buFont typeface="Wingdings" pitchFamily="2" charset="2"/>
              <a:buChar char="§"/>
              <a:defRPr/>
            </a:pPr>
            <a:endParaRPr lang="en-US" sz="1100" dirty="0">
              <a:solidFill>
                <a:srgbClr val="000000"/>
              </a:solidFill>
            </a:endParaRPr>
          </a:p>
        </p:txBody>
      </p:sp>
      <p:sp>
        <p:nvSpPr>
          <p:cNvPr id="20" name="Rectangle 19">
            <a:extLst>
              <a:ext uri="{FF2B5EF4-FFF2-40B4-BE49-F238E27FC236}">
                <a16:creationId xmlns:a16="http://schemas.microsoft.com/office/drawing/2014/main" id="{A1775B65-8BE0-43FC-BB01-A43512D70D73}"/>
              </a:ext>
            </a:extLst>
          </p:cNvPr>
          <p:cNvSpPr/>
          <p:nvPr/>
        </p:nvSpPr>
        <p:spPr>
          <a:xfrm>
            <a:off x="4751388" y="2159045"/>
            <a:ext cx="3889375" cy="2106731"/>
          </a:xfrm>
          <a:prstGeom prst="rect">
            <a:avLst/>
          </a:prstGeom>
        </p:spPr>
        <p:txBody>
          <a:bodyPr wrap="square">
            <a:spAutoFit/>
          </a:bodyPr>
          <a:lstStyle/>
          <a:p>
            <a:pPr marL="182563" indent="-182563" eaLnBrk="0" hangingPunct="0">
              <a:spcBef>
                <a:spcPct val="45000"/>
              </a:spcBef>
              <a:buClr>
                <a:srgbClr val="E64B00"/>
              </a:buClr>
              <a:buFont typeface="Wingdings" pitchFamily="2" charset="2"/>
              <a:buChar char="§"/>
              <a:defRPr/>
            </a:pPr>
            <a:r>
              <a:rPr lang="es-ES" sz="1100" dirty="0">
                <a:solidFill>
                  <a:srgbClr val="000000"/>
                </a:solidFill>
              </a:rPr>
              <a:t>Para reducir el tiempo de transmisión de información entre los operadores durante el cambio de turno, se ha implementado una nueva gestión de las alarmas en el panel de operador. La nueva gestión de alarmas HMI es independiente de la HMI actual.</a:t>
            </a:r>
          </a:p>
          <a:p>
            <a:pPr marL="182563" indent="-182563" eaLnBrk="0" hangingPunct="0">
              <a:spcBef>
                <a:spcPct val="45000"/>
              </a:spcBef>
              <a:buClr>
                <a:srgbClr val="E64B00"/>
              </a:buClr>
              <a:buFont typeface="Wingdings" pitchFamily="2" charset="2"/>
              <a:buChar char="§"/>
              <a:defRPr/>
            </a:pPr>
            <a:r>
              <a:rPr lang="es-ES" sz="1100" dirty="0">
                <a:solidFill>
                  <a:srgbClr val="000000"/>
                </a:solidFill>
              </a:rPr>
              <a:t>La nueva HMI tiene principalmente además: los datos históricos de alarmas, las alarmas OPL (que permite al operador saber cómo reaccionar ante las alarmas) y los contadores (que tienen en cuenta la diferencia entre las horas de producción y las horas de funcionamiento).</a:t>
            </a:r>
          </a:p>
          <a:p>
            <a:pPr marL="182563" lvl="0" indent="-182563" eaLnBrk="0" hangingPunct="0">
              <a:spcBef>
                <a:spcPct val="45000"/>
              </a:spcBef>
              <a:buClr>
                <a:srgbClr val="E64B00"/>
              </a:buClr>
              <a:buFont typeface="Wingdings" pitchFamily="2" charset="2"/>
              <a:buChar char="§"/>
              <a:defRPr/>
            </a:pPr>
            <a:endParaRPr lang="en-US" sz="1100" dirty="0">
              <a:solidFill>
                <a:srgbClr val="000000"/>
              </a:solidFill>
            </a:endParaRPr>
          </a:p>
        </p:txBody>
      </p:sp>
      <p:grpSp>
        <p:nvGrpSpPr>
          <p:cNvPr id="22" name="Gruppo 1">
            <a:extLst>
              <a:ext uri="{FF2B5EF4-FFF2-40B4-BE49-F238E27FC236}">
                <a16:creationId xmlns:a16="http://schemas.microsoft.com/office/drawing/2014/main" id="{A3808841-21CD-481A-9E42-472BD1729E42}"/>
              </a:ext>
            </a:extLst>
          </p:cNvPr>
          <p:cNvGrpSpPr>
            <a:grpSpLocks noChangeAspect="1"/>
          </p:cNvGrpSpPr>
          <p:nvPr/>
        </p:nvGrpSpPr>
        <p:grpSpPr bwMode="auto">
          <a:xfrm>
            <a:off x="5544074" y="4401055"/>
            <a:ext cx="2413223" cy="1368000"/>
            <a:chOff x="3130128" y="4005263"/>
            <a:chExt cx="4394200" cy="2492375"/>
          </a:xfrm>
        </p:grpSpPr>
        <p:sp>
          <p:nvSpPr>
            <p:cNvPr id="23" name="Ovale 72">
              <a:extLst>
                <a:ext uri="{FF2B5EF4-FFF2-40B4-BE49-F238E27FC236}">
                  <a16:creationId xmlns:a16="http://schemas.microsoft.com/office/drawing/2014/main" id="{F8FE027A-351B-45B6-A960-061C9A37BA35}"/>
                </a:ext>
              </a:extLst>
            </p:cNvPr>
            <p:cNvSpPr/>
            <p:nvPr/>
          </p:nvSpPr>
          <p:spPr bwMode="auto">
            <a:xfrm>
              <a:off x="3652777" y="4139453"/>
              <a:ext cx="3419903" cy="2026658"/>
            </a:xfrm>
            <a:prstGeom prst="ellipse">
              <a:avLst/>
            </a:prstGeom>
            <a:noFill/>
            <a:ln w="19050">
              <a:solidFill>
                <a:srgbClr val="E64B0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algn="ctr">
                <a:defRPr/>
              </a:pPr>
              <a:endParaRPr lang="en-US" sz="800" dirty="0">
                <a:latin typeface="Calibri" panose="020F0502020204030204" pitchFamily="34" charset="0"/>
                <a:cs typeface="Calibri" panose="020F0502020204030204" pitchFamily="34" charset="0"/>
              </a:endParaRPr>
            </a:p>
          </p:txBody>
        </p:sp>
        <p:sp>
          <p:nvSpPr>
            <p:cNvPr id="24" name="Rettangolo con angoli arrotondati 73">
              <a:extLst>
                <a:ext uri="{FF2B5EF4-FFF2-40B4-BE49-F238E27FC236}">
                  <a16:creationId xmlns:a16="http://schemas.microsoft.com/office/drawing/2014/main" id="{09775AC8-93CA-4F71-8060-6A2C7EA00CBC}"/>
                </a:ext>
              </a:extLst>
            </p:cNvPr>
            <p:cNvSpPr/>
            <p:nvPr/>
          </p:nvSpPr>
          <p:spPr bwMode="auto">
            <a:xfrm>
              <a:off x="4713854" y="4265749"/>
              <a:ext cx="1224775" cy="432169"/>
            </a:xfrm>
            <a:prstGeom prst="roundRect">
              <a:avLst/>
            </a:prstGeom>
            <a:solidFill>
              <a:schemeClr val="accent1">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it-IT" sz="800" b="1" i="1" dirty="0">
                  <a:solidFill>
                    <a:schemeClr val="folHlink"/>
                  </a:solidFill>
                  <a:latin typeface="Calibri" panose="020F0502020204030204" pitchFamily="34" charset="0"/>
                  <a:cs typeface="Calibri" panose="020F0502020204030204" pitchFamily="34" charset="0"/>
                </a:rPr>
                <a:t>MACHINE COUNTER </a:t>
              </a:r>
              <a:endParaRPr lang="en-US" sz="800" b="1" i="1" dirty="0">
                <a:solidFill>
                  <a:schemeClr val="folHlink"/>
                </a:solidFill>
                <a:latin typeface="Calibri" panose="020F0502020204030204" pitchFamily="34" charset="0"/>
                <a:cs typeface="Calibri" panose="020F0502020204030204" pitchFamily="34" charset="0"/>
              </a:endParaRPr>
            </a:p>
          </p:txBody>
        </p:sp>
        <p:sp>
          <p:nvSpPr>
            <p:cNvPr id="26" name="Rettangolo con angoli arrotondati 74">
              <a:extLst>
                <a:ext uri="{FF2B5EF4-FFF2-40B4-BE49-F238E27FC236}">
                  <a16:creationId xmlns:a16="http://schemas.microsoft.com/office/drawing/2014/main" id="{684CAF36-AC5F-4BE1-ACA6-E763C337C210}"/>
                </a:ext>
              </a:extLst>
            </p:cNvPr>
            <p:cNvSpPr/>
            <p:nvPr/>
          </p:nvSpPr>
          <p:spPr bwMode="auto">
            <a:xfrm>
              <a:off x="3130128" y="4897230"/>
              <a:ext cx="1224774" cy="432169"/>
            </a:xfrm>
            <a:prstGeom prst="roundRect">
              <a:avLst/>
            </a:prstGeom>
            <a:solidFill>
              <a:schemeClr val="accent1">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it-IT" sz="800" b="1" i="1" dirty="0">
                  <a:solidFill>
                    <a:schemeClr val="folHlink"/>
                  </a:solidFill>
                  <a:latin typeface="Calibri" panose="020F0502020204030204" pitchFamily="34" charset="0"/>
                  <a:cs typeface="Calibri" panose="020F0502020204030204" pitchFamily="34" charset="0"/>
                </a:rPr>
                <a:t>SMART SERVER</a:t>
              </a:r>
              <a:endParaRPr lang="en-US" sz="800" b="1" i="1" dirty="0">
                <a:solidFill>
                  <a:schemeClr val="folHlink"/>
                </a:solidFill>
                <a:latin typeface="Calibri" panose="020F0502020204030204" pitchFamily="34" charset="0"/>
                <a:cs typeface="Calibri" panose="020F0502020204030204" pitchFamily="34" charset="0"/>
              </a:endParaRPr>
            </a:p>
          </p:txBody>
        </p:sp>
        <p:sp>
          <p:nvSpPr>
            <p:cNvPr id="27" name="Rettangolo con angoli arrotondati 75">
              <a:extLst>
                <a:ext uri="{FF2B5EF4-FFF2-40B4-BE49-F238E27FC236}">
                  <a16:creationId xmlns:a16="http://schemas.microsoft.com/office/drawing/2014/main" id="{1BFD6BA6-845B-4F04-8081-673D01D6D5DE}"/>
                </a:ext>
              </a:extLst>
            </p:cNvPr>
            <p:cNvSpPr/>
            <p:nvPr/>
          </p:nvSpPr>
          <p:spPr bwMode="auto">
            <a:xfrm>
              <a:off x="3652777" y="6065468"/>
              <a:ext cx="1426504" cy="432170"/>
            </a:xfrm>
            <a:prstGeom prst="roundRect">
              <a:avLst/>
            </a:prstGeom>
            <a:solidFill>
              <a:schemeClr val="accent1">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it-IT" sz="800" b="1" i="1" dirty="0">
                  <a:solidFill>
                    <a:schemeClr val="folHlink"/>
                  </a:solidFill>
                  <a:latin typeface="Calibri" panose="020F0502020204030204" pitchFamily="34" charset="0"/>
                  <a:cs typeface="Calibri" panose="020F0502020204030204" pitchFamily="34" charset="0"/>
                </a:rPr>
                <a:t>VIDEO USEFUL PROCEDURE</a:t>
              </a:r>
              <a:endParaRPr lang="en-US" sz="800" b="1" i="1" dirty="0">
                <a:solidFill>
                  <a:schemeClr val="folHlink"/>
                </a:solidFill>
                <a:latin typeface="Calibri" panose="020F0502020204030204" pitchFamily="34" charset="0"/>
                <a:cs typeface="Calibri" panose="020F0502020204030204" pitchFamily="34" charset="0"/>
              </a:endParaRPr>
            </a:p>
          </p:txBody>
        </p:sp>
        <p:sp>
          <p:nvSpPr>
            <p:cNvPr id="28" name="Rettangolo con angoli arrotondati 76">
              <a:extLst>
                <a:ext uri="{FF2B5EF4-FFF2-40B4-BE49-F238E27FC236}">
                  <a16:creationId xmlns:a16="http://schemas.microsoft.com/office/drawing/2014/main" id="{39C2500F-789F-425D-BB33-AB9ED766A1E5}"/>
                </a:ext>
              </a:extLst>
            </p:cNvPr>
            <p:cNvSpPr/>
            <p:nvPr/>
          </p:nvSpPr>
          <p:spPr bwMode="auto">
            <a:xfrm>
              <a:off x="6299553" y="4897230"/>
              <a:ext cx="1224775" cy="432169"/>
            </a:xfrm>
            <a:prstGeom prst="roundRect">
              <a:avLst/>
            </a:prstGeom>
            <a:solidFill>
              <a:schemeClr val="accent1">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it-IT" sz="800" b="1" i="1" dirty="0">
                  <a:solidFill>
                    <a:schemeClr val="folHlink"/>
                  </a:solidFill>
                  <a:latin typeface="Calibri" panose="020F0502020204030204" pitchFamily="34" charset="0"/>
                  <a:cs typeface="Calibri" panose="020F0502020204030204" pitchFamily="34" charset="0"/>
                </a:rPr>
                <a:t>ALARM LOG</a:t>
              </a:r>
              <a:endParaRPr lang="en-US" sz="800" b="1" i="1" dirty="0">
                <a:solidFill>
                  <a:schemeClr val="folHlink"/>
                </a:solidFill>
                <a:latin typeface="Calibri" panose="020F0502020204030204" pitchFamily="34" charset="0"/>
                <a:cs typeface="Calibri" panose="020F0502020204030204" pitchFamily="34" charset="0"/>
              </a:endParaRPr>
            </a:p>
          </p:txBody>
        </p:sp>
        <p:sp>
          <p:nvSpPr>
            <p:cNvPr id="29" name="Rettangolo con angoli arrotondati 77">
              <a:extLst>
                <a:ext uri="{FF2B5EF4-FFF2-40B4-BE49-F238E27FC236}">
                  <a16:creationId xmlns:a16="http://schemas.microsoft.com/office/drawing/2014/main" id="{98B9B54D-B0D8-41B5-8C64-847FC4CA424E}"/>
                </a:ext>
              </a:extLst>
            </p:cNvPr>
            <p:cNvSpPr/>
            <p:nvPr/>
          </p:nvSpPr>
          <p:spPr bwMode="auto">
            <a:xfrm>
              <a:off x="5794654" y="6065469"/>
              <a:ext cx="1224775" cy="432169"/>
            </a:xfrm>
            <a:prstGeom prst="roundRect">
              <a:avLst/>
            </a:prstGeom>
            <a:solidFill>
              <a:schemeClr val="accent1">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it-IT" sz="800" b="1" i="1" dirty="0">
                  <a:solidFill>
                    <a:schemeClr val="folHlink"/>
                  </a:solidFill>
                  <a:latin typeface="Calibri" panose="020F0502020204030204" pitchFamily="34" charset="0"/>
                  <a:cs typeface="Calibri" panose="020F0502020204030204" pitchFamily="34" charset="0"/>
                </a:rPr>
                <a:t>ALARM INDEX</a:t>
              </a:r>
              <a:endParaRPr lang="en-US" sz="800" b="1" i="1" dirty="0">
                <a:solidFill>
                  <a:schemeClr val="folHlink"/>
                </a:solidFill>
                <a:latin typeface="Calibri" panose="020F0502020204030204" pitchFamily="34" charset="0"/>
                <a:cs typeface="Calibri" panose="020F0502020204030204" pitchFamily="34" charset="0"/>
              </a:endParaRPr>
            </a:p>
          </p:txBody>
        </p:sp>
        <p:sp>
          <p:nvSpPr>
            <p:cNvPr id="30" name="Ovale 78">
              <a:extLst>
                <a:ext uri="{FF2B5EF4-FFF2-40B4-BE49-F238E27FC236}">
                  <a16:creationId xmlns:a16="http://schemas.microsoft.com/office/drawing/2014/main" id="{8EF57E88-FBAC-48C5-9FF4-EE373EE2420D}"/>
                </a:ext>
              </a:extLst>
            </p:cNvPr>
            <p:cNvSpPr>
              <a:spLocks noChangeAspect="1"/>
            </p:cNvSpPr>
            <p:nvPr/>
          </p:nvSpPr>
          <p:spPr>
            <a:xfrm>
              <a:off x="5193114" y="4005263"/>
              <a:ext cx="252450" cy="252592"/>
            </a:xfrm>
            <a:prstGeom prst="ellipse">
              <a:avLst/>
            </a:prstGeom>
            <a:solidFill>
              <a:srgbClr val="3399FF">
                <a:lumMod val="40000"/>
                <a:lumOff val="60000"/>
              </a:srgbClr>
            </a:solidFill>
            <a:ln w="34925" cap="flat" cmpd="sng" algn="ctr">
              <a:solidFill>
                <a:schemeClr val="accent1">
                  <a:lumMod val="50000"/>
                </a:schemeClr>
              </a:solidFill>
              <a:prstDash val="solid"/>
            </a:ln>
            <a:effectLst/>
          </p:spPr>
          <p:txBody>
            <a:bodyPr anchor="ctr"/>
            <a:lstStyle/>
            <a:p>
              <a:pPr algn="ctr">
                <a:defRPr/>
              </a:pPr>
              <a:r>
                <a:rPr lang="it-IT" sz="800" b="1" dirty="0">
                  <a:solidFill>
                    <a:schemeClr val="folHlink"/>
                  </a:solidFill>
                  <a:latin typeface="Calibri" panose="020F0502020204030204" pitchFamily="34" charset="0"/>
                  <a:cs typeface="Calibri" panose="020F0502020204030204" pitchFamily="34" charset="0"/>
                </a:rPr>
                <a:t>1</a:t>
              </a:r>
            </a:p>
          </p:txBody>
        </p:sp>
        <p:sp>
          <p:nvSpPr>
            <p:cNvPr id="31" name="Ovale 79">
              <a:extLst>
                <a:ext uri="{FF2B5EF4-FFF2-40B4-BE49-F238E27FC236}">
                  <a16:creationId xmlns:a16="http://schemas.microsoft.com/office/drawing/2014/main" id="{32FAAFDC-74E0-4E09-97A9-44F06D8839EA}"/>
                </a:ext>
              </a:extLst>
            </p:cNvPr>
            <p:cNvSpPr>
              <a:spLocks noChangeAspect="1"/>
            </p:cNvSpPr>
            <p:nvPr/>
          </p:nvSpPr>
          <p:spPr>
            <a:xfrm>
              <a:off x="6820230" y="4634770"/>
              <a:ext cx="252450" cy="252592"/>
            </a:xfrm>
            <a:prstGeom prst="ellipse">
              <a:avLst/>
            </a:prstGeom>
            <a:solidFill>
              <a:srgbClr val="3399FF">
                <a:lumMod val="40000"/>
                <a:lumOff val="60000"/>
              </a:srgbClr>
            </a:solidFill>
            <a:ln w="34925" cap="flat" cmpd="sng" algn="ctr">
              <a:solidFill>
                <a:schemeClr val="accent1">
                  <a:lumMod val="50000"/>
                </a:schemeClr>
              </a:solidFill>
              <a:prstDash val="solid"/>
            </a:ln>
            <a:effectLst/>
          </p:spPr>
          <p:txBody>
            <a:bodyPr anchor="ctr"/>
            <a:lstStyle/>
            <a:p>
              <a:pPr algn="ctr">
                <a:defRPr/>
              </a:pPr>
              <a:r>
                <a:rPr lang="it-IT" sz="800" b="1" dirty="0">
                  <a:solidFill>
                    <a:schemeClr val="folHlink"/>
                  </a:solidFill>
                  <a:latin typeface="Calibri" panose="020F0502020204030204" pitchFamily="34" charset="0"/>
                  <a:cs typeface="Calibri" panose="020F0502020204030204" pitchFamily="34" charset="0"/>
                </a:rPr>
                <a:t>2</a:t>
              </a:r>
            </a:p>
          </p:txBody>
        </p:sp>
        <p:sp>
          <p:nvSpPr>
            <p:cNvPr id="32" name="Ovale 80">
              <a:extLst>
                <a:ext uri="{FF2B5EF4-FFF2-40B4-BE49-F238E27FC236}">
                  <a16:creationId xmlns:a16="http://schemas.microsoft.com/office/drawing/2014/main" id="{2B6284DB-D914-40C6-9018-64BCCE6CC684}"/>
                </a:ext>
              </a:extLst>
            </p:cNvPr>
            <p:cNvSpPr>
              <a:spLocks noChangeAspect="1"/>
            </p:cNvSpPr>
            <p:nvPr/>
          </p:nvSpPr>
          <p:spPr>
            <a:xfrm>
              <a:off x="6323220" y="5795116"/>
              <a:ext cx="252450" cy="252592"/>
            </a:xfrm>
            <a:prstGeom prst="ellipse">
              <a:avLst/>
            </a:prstGeom>
            <a:solidFill>
              <a:srgbClr val="3399FF">
                <a:lumMod val="40000"/>
                <a:lumOff val="60000"/>
              </a:srgbClr>
            </a:solidFill>
            <a:ln w="34925" cap="flat" cmpd="sng" algn="ctr">
              <a:solidFill>
                <a:schemeClr val="accent1">
                  <a:lumMod val="50000"/>
                </a:schemeClr>
              </a:solidFill>
              <a:prstDash val="solid"/>
            </a:ln>
            <a:effectLst/>
          </p:spPr>
          <p:txBody>
            <a:bodyPr anchor="ctr"/>
            <a:lstStyle/>
            <a:p>
              <a:pPr algn="ctr">
                <a:defRPr/>
              </a:pPr>
              <a:r>
                <a:rPr lang="it-IT" sz="800" b="1" dirty="0">
                  <a:solidFill>
                    <a:schemeClr val="folHlink"/>
                  </a:solidFill>
                  <a:latin typeface="Calibri" panose="020F0502020204030204" pitchFamily="34" charset="0"/>
                  <a:cs typeface="Calibri" panose="020F0502020204030204" pitchFamily="34" charset="0"/>
                </a:rPr>
                <a:t>3</a:t>
              </a:r>
            </a:p>
          </p:txBody>
        </p:sp>
        <p:sp>
          <p:nvSpPr>
            <p:cNvPr id="33" name="Ovale 81">
              <a:extLst>
                <a:ext uri="{FF2B5EF4-FFF2-40B4-BE49-F238E27FC236}">
                  <a16:creationId xmlns:a16="http://schemas.microsoft.com/office/drawing/2014/main" id="{773283C2-3B1F-4D7C-B9C4-1506D2953619}"/>
                </a:ext>
              </a:extLst>
            </p:cNvPr>
            <p:cNvSpPr>
              <a:spLocks noChangeAspect="1"/>
            </p:cNvSpPr>
            <p:nvPr/>
          </p:nvSpPr>
          <p:spPr>
            <a:xfrm>
              <a:off x="4155704" y="5795116"/>
              <a:ext cx="254421" cy="252592"/>
            </a:xfrm>
            <a:prstGeom prst="ellipse">
              <a:avLst/>
            </a:prstGeom>
            <a:solidFill>
              <a:srgbClr val="3399FF">
                <a:lumMod val="40000"/>
                <a:lumOff val="60000"/>
              </a:srgbClr>
            </a:solidFill>
            <a:ln w="34925" cap="flat" cmpd="sng" algn="ctr">
              <a:solidFill>
                <a:schemeClr val="accent1">
                  <a:lumMod val="50000"/>
                </a:schemeClr>
              </a:solidFill>
              <a:prstDash val="solid"/>
            </a:ln>
            <a:effectLst/>
          </p:spPr>
          <p:txBody>
            <a:bodyPr anchor="ctr"/>
            <a:lstStyle/>
            <a:p>
              <a:pPr algn="ctr">
                <a:defRPr/>
              </a:pPr>
              <a:r>
                <a:rPr lang="it-IT" sz="800" b="1" dirty="0">
                  <a:solidFill>
                    <a:schemeClr val="folHlink"/>
                  </a:solidFill>
                  <a:latin typeface="Calibri" panose="020F0502020204030204" pitchFamily="34" charset="0"/>
                  <a:cs typeface="Calibri" panose="020F0502020204030204" pitchFamily="34" charset="0"/>
                </a:rPr>
                <a:t>4</a:t>
              </a:r>
            </a:p>
          </p:txBody>
        </p:sp>
        <p:sp>
          <p:nvSpPr>
            <p:cNvPr id="34" name="Ovale 82">
              <a:extLst>
                <a:ext uri="{FF2B5EF4-FFF2-40B4-BE49-F238E27FC236}">
                  <a16:creationId xmlns:a16="http://schemas.microsoft.com/office/drawing/2014/main" id="{B25A9B70-F126-4139-BFBD-785A3F4784EC}"/>
                </a:ext>
              </a:extLst>
            </p:cNvPr>
            <p:cNvSpPr>
              <a:spLocks noChangeAspect="1"/>
            </p:cNvSpPr>
            <p:nvPr/>
          </p:nvSpPr>
          <p:spPr>
            <a:xfrm>
              <a:off x="3652777" y="4634770"/>
              <a:ext cx="252450" cy="252592"/>
            </a:xfrm>
            <a:prstGeom prst="ellipse">
              <a:avLst/>
            </a:prstGeom>
            <a:solidFill>
              <a:srgbClr val="3399FF">
                <a:lumMod val="40000"/>
                <a:lumOff val="60000"/>
              </a:srgbClr>
            </a:solidFill>
            <a:ln w="34925" cap="flat" cmpd="sng" algn="ctr">
              <a:solidFill>
                <a:schemeClr val="accent1">
                  <a:lumMod val="50000"/>
                </a:schemeClr>
              </a:solidFill>
              <a:prstDash val="solid"/>
            </a:ln>
            <a:effectLst/>
          </p:spPr>
          <p:txBody>
            <a:bodyPr anchor="ctr"/>
            <a:lstStyle/>
            <a:p>
              <a:pPr algn="ctr">
                <a:defRPr/>
              </a:pPr>
              <a:r>
                <a:rPr lang="it-IT" sz="800" b="1" dirty="0">
                  <a:solidFill>
                    <a:schemeClr val="folHlink"/>
                  </a:solidFill>
                  <a:latin typeface="Calibri" panose="020F0502020204030204" pitchFamily="34" charset="0"/>
                  <a:cs typeface="Calibri" panose="020F0502020204030204" pitchFamily="34" charset="0"/>
                </a:rPr>
                <a:t>5</a:t>
              </a:r>
            </a:p>
          </p:txBody>
        </p:sp>
      </p:grpSp>
      <p:pic>
        <p:nvPicPr>
          <p:cNvPr id="35" name="Immagine 4">
            <a:extLst>
              <a:ext uri="{FF2B5EF4-FFF2-40B4-BE49-F238E27FC236}">
                <a16:creationId xmlns:a16="http://schemas.microsoft.com/office/drawing/2014/main" id="{BBC833D0-5586-4D53-91CE-A5324F30C844}"/>
              </a:ext>
            </a:extLst>
          </p:cNvPr>
          <p:cNvPicPr>
            <a:picLocks noChangeAspect="1" noChangeArrowheads="1"/>
          </p:cNvPicPr>
          <p:nvPr/>
        </p:nvPicPr>
        <p:blipFill>
          <a:blip r:embed="rId2" cstate="print">
            <a:extLst>
              <a:ext uri="{28A0092B-C50C-407E-A947-70E740481C1C}">
                <a14:useLocalDpi xmlns:a14="http://schemas.microsoft.com/office/drawing/2010/main"/>
              </a:ext>
            </a:extLst>
          </a:blip>
          <a:srcRect l="4575" r="4083" b="8562"/>
          <a:stretch>
            <a:fillRect/>
          </a:stretch>
        </p:blipFill>
        <p:spPr bwMode="auto">
          <a:xfrm>
            <a:off x="818605" y="3757149"/>
            <a:ext cx="2117663" cy="1354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Segnaposto contenuto 4">
            <a:extLst>
              <a:ext uri="{FF2B5EF4-FFF2-40B4-BE49-F238E27FC236}">
                <a16:creationId xmlns:a16="http://schemas.microsoft.com/office/drawing/2014/main" id="{EE30EB2F-98C3-41A2-9FA9-46B822850776}"/>
              </a:ext>
            </a:extLst>
          </p:cNvPr>
          <p:cNvPicPr>
            <a:picLocks noChangeAspect="1" noChangeArrowheads="1"/>
          </p:cNvPicPr>
          <p:nvPr/>
        </p:nvPicPr>
        <p:blipFill>
          <a:blip r:embed="rId3">
            <a:extLst>
              <a:ext uri="{28A0092B-C50C-407E-A947-70E740481C1C}">
                <a14:useLocalDpi xmlns:a14="http://schemas.microsoft.com/office/drawing/2010/main"/>
              </a:ext>
            </a:extLst>
          </a:blip>
          <a:srcRect l="7942" t="2382" r="5690" b="2319"/>
          <a:stretch>
            <a:fillRect/>
          </a:stretch>
        </p:blipFill>
        <p:spPr bwMode="auto">
          <a:xfrm>
            <a:off x="3043851" y="4563892"/>
            <a:ext cx="1452999" cy="12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3"/>
  <p:tag name="ARTICULATE_PROJECT_OPEN" val="0"/>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NewSidel_Template_4x3_with add layouts">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NewSidel_Template_4x3_v10_FINAL.potx" id="{6B388DF2-1B4D-4AB9-B9B5-FAFCF51DED0E}" vid="{83DBA8D9-CEC6-4E0F-89EE-7CD510D47F2C}"/>
    </a:ext>
  </a:extLst>
</a:theme>
</file>

<file path=ppt/theme/theme2.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EN-modele</Template>
  <TotalTime>169</TotalTime>
  <Words>189</Words>
  <Application>Microsoft Office PowerPoint</Application>
  <PresentationFormat>On-screen Show (4:3)</PresentationFormat>
  <Paragraphs>23</Paragraphs>
  <Slides>1</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9" baseType="lpstr">
      <vt:lpstr>MS PGothic</vt:lpstr>
      <vt:lpstr>MS PGothic</vt:lpstr>
      <vt:lpstr>宋体</vt:lpstr>
      <vt:lpstr>Arial</vt:lpstr>
      <vt:lpstr>Calibri</vt:lpstr>
      <vt:lpstr>Wingdings</vt:lpstr>
      <vt:lpstr>1_NewSidel_Template_4x3_with add layouts</vt:lpstr>
      <vt:lpstr>think-cell Folie</vt:lpstr>
      <vt:lpstr>Aumente la eficiencia de su equipo</vt:lpstr>
    </vt:vector>
  </TitlesOfParts>
  <Company>Sidel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an example  of a presentation title</dc:title>
  <dc:creator>FERROZZI, MARCELLO</dc:creator>
  <cp:lastModifiedBy>Sorega, Dan</cp:lastModifiedBy>
  <cp:revision>61</cp:revision>
  <dcterms:created xsi:type="dcterms:W3CDTF">2018-02-10T17:04:39Z</dcterms:created>
  <dcterms:modified xsi:type="dcterms:W3CDTF">2021-01-06T13:22:40Z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1F47552F-2D7C-4099-8EF3-419AFDBA81FA</vt:lpwstr>
  </property>
  <property fmtid="{D5CDD505-2E9C-101B-9397-08002B2CF9AE}" pid="3" name="ArticulatePath">
    <vt:lpwstr>Sidel_Template_4x3_opt</vt:lpwstr>
  </property>
  <property fmtid="{D5CDD505-2E9C-101B-9397-08002B2CF9AE}" pid="4" name="MSIP_Label_94480757-a570-4f64-84e7-c5b3ffe9d573_Enabled">
    <vt:lpwstr>True</vt:lpwstr>
  </property>
  <property fmtid="{D5CDD505-2E9C-101B-9397-08002B2CF9AE}" pid="5" name="MSIP_Label_94480757-a570-4f64-84e7-c5b3ffe9d573_SiteId">
    <vt:lpwstr>2390cbd1-e663-4321-bc93-ba298637ce52</vt:lpwstr>
  </property>
  <property fmtid="{D5CDD505-2E9C-101B-9397-08002B2CF9AE}" pid="6" name="MSIP_Label_94480757-a570-4f64-84e7-c5b3ffe9d573_Owner">
    <vt:lpwstr>254545@sidel.com</vt:lpwstr>
  </property>
  <property fmtid="{D5CDD505-2E9C-101B-9397-08002B2CF9AE}" pid="7" name="MSIP_Label_94480757-a570-4f64-84e7-c5b3ffe9d573_SetDate">
    <vt:lpwstr>2019-12-17T17:48:52.9866123Z</vt:lpwstr>
  </property>
  <property fmtid="{D5CDD505-2E9C-101B-9397-08002B2CF9AE}" pid="8" name="MSIP_Label_94480757-a570-4f64-84e7-c5b3ffe9d573_Name">
    <vt:lpwstr>General</vt:lpwstr>
  </property>
  <property fmtid="{D5CDD505-2E9C-101B-9397-08002B2CF9AE}" pid="9" name="MSIP_Label_94480757-a570-4f64-84e7-c5b3ffe9d573_Application">
    <vt:lpwstr>Microsoft Azure Information Protection</vt:lpwstr>
  </property>
  <property fmtid="{D5CDD505-2E9C-101B-9397-08002B2CF9AE}" pid="10" name="MSIP_Label_94480757-a570-4f64-84e7-c5b3ffe9d573_Extended_MSFT_Method">
    <vt:lpwstr>Automatic</vt:lpwstr>
  </property>
  <property fmtid="{D5CDD505-2E9C-101B-9397-08002B2CF9AE}" pid="11" name="MSIP_Label_e35bb0a3-90cf-41a8-939e-500b35438edf_Enabled">
    <vt:lpwstr>True</vt:lpwstr>
  </property>
  <property fmtid="{D5CDD505-2E9C-101B-9397-08002B2CF9AE}" pid="12" name="MSIP_Label_e35bb0a3-90cf-41a8-939e-500b35438edf_SiteId">
    <vt:lpwstr>2390cbd1-e663-4321-bc93-ba298637ce52</vt:lpwstr>
  </property>
  <property fmtid="{D5CDD505-2E9C-101B-9397-08002B2CF9AE}" pid="13" name="MSIP_Label_e35bb0a3-90cf-41a8-939e-500b35438edf_Owner">
    <vt:lpwstr>107200@sidel.com</vt:lpwstr>
  </property>
  <property fmtid="{D5CDD505-2E9C-101B-9397-08002B2CF9AE}" pid="14" name="MSIP_Label_e35bb0a3-90cf-41a8-939e-500b35438edf_SetDate">
    <vt:lpwstr>2017-09-26T14:43:53.5499116+02:00</vt:lpwstr>
  </property>
  <property fmtid="{D5CDD505-2E9C-101B-9397-08002B2CF9AE}" pid="15" name="MSIP_Label_e35bb0a3-90cf-41a8-939e-500b35438edf_Name">
    <vt:lpwstr>Sidel-Confidential</vt:lpwstr>
  </property>
  <property fmtid="{D5CDD505-2E9C-101B-9397-08002B2CF9AE}" pid="16" name="MSIP_Label_e35bb0a3-90cf-41a8-939e-500b35438edf_Application">
    <vt:lpwstr>Microsoft Azure Information Protection</vt:lpwstr>
  </property>
  <property fmtid="{D5CDD505-2E9C-101B-9397-08002B2CF9AE}" pid="17" name="MSIP_Label_e35bb0a3-90cf-41a8-939e-500b35438edf_Extended_MSFT_Method">
    <vt:lpwstr>Automatic</vt:lpwstr>
  </property>
  <property fmtid="{D5CDD505-2E9C-101B-9397-08002B2CF9AE}" pid="18" name="MSIP_Label_06263584-a2fa-494a-b6ac-a3eeadb86bd0_Enabled">
    <vt:lpwstr>True</vt:lpwstr>
  </property>
  <property fmtid="{D5CDD505-2E9C-101B-9397-08002B2CF9AE}" pid="19" name="MSIP_Label_06263584-a2fa-494a-b6ac-a3eeadb86bd0_SiteId">
    <vt:lpwstr>2390cbd1-e663-4321-bc93-ba298637ce52</vt:lpwstr>
  </property>
  <property fmtid="{D5CDD505-2E9C-101B-9397-08002B2CF9AE}" pid="20" name="MSIP_Label_06263584-a2fa-494a-b6ac-a3eeadb86bd0_Owner">
    <vt:lpwstr>107200@sidel.com</vt:lpwstr>
  </property>
  <property fmtid="{D5CDD505-2E9C-101B-9397-08002B2CF9AE}" pid="21" name="MSIP_Label_06263584-a2fa-494a-b6ac-a3eeadb86bd0_SetDate">
    <vt:lpwstr>2017-09-26T14:43:53.5499116+02:00</vt:lpwstr>
  </property>
  <property fmtid="{D5CDD505-2E9C-101B-9397-08002B2CF9AE}" pid="22" name="MSIP_Label_06263584-a2fa-494a-b6ac-a3eeadb86bd0_Name">
    <vt:lpwstr>Internal</vt:lpwstr>
  </property>
  <property fmtid="{D5CDD505-2E9C-101B-9397-08002B2CF9AE}" pid="23" name="MSIP_Label_06263584-a2fa-494a-b6ac-a3eeadb86bd0_Application">
    <vt:lpwstr>Microsoft Azure Information Protection</vt:lpwstr>
  </property>
  <property fmtid="{D5CDD505-2E9C-101B-9397-08002B2CF9AE}" pid="24" name="MSIP_Label_06263584-a2fa-494a-b6ac-a3eeadb86bd0_Extended_MSFT_Method">
    <vt:lpwstr>Automatic</vt:lpwstr>
  </property>
  <property fmtid="{D5CDD505-2E9C-101B-9397-08002B2CF9AE}" pid="25" name="Sensitivity">
    <vt:lpwstr>General Sidel-Confidential Internal</vt:lpwstr>
  </property>
</Properties>
</file>