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3"/>
  </p:notesMasterIdLst>
  <p:handoutMasterIdLst>
    <p:handoutMasterId r:id="rId4"/>
  </p:handoutMasterIdLst>
  <p:sldIdLst>
    <p:sldId id="1205" r:id="rId2"/>
  </p:sldIdLst>
  <p:sldSz cx="9144000" cy="6858000" type="screen4x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5E00"/>
    <a:srgbClr val="AF5400"/>
    <a:srgbClr val="FF9900"/>
    <a:srgbClr val="00FF00"/>
    <a:srgbClr val="7AFF7A"/>
    <a:srgbClr val="00FFFF"/>
    <a:srgbClr val="00B0F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10" autoAdjust="0"/>
    <p:restoredTop sz="94660"/>
  </p:normalViewPr>
  <p:slideViewPr>
    <p:cSldViewPr snapToGrid="0" showGuides="1">
      <p:cViewPr varScale="1">
        <p:scale>
          <a:sx n="79" d="100"/>
          <a:sy n="79" d="100"/>
        </p:scale>
        <p:origin x="102" y="738"/>
      </p:cViewPr>
      <p:guideLst>
        <p:guide orient="horz" pos="2160"/>
        <p:guide pos="2880"/>
      </p:guideLst>
    </p:cSldViewPr>
  </p:slideViewPr>
  <p:notesTextViewPr>
    <p:cViewPr>
      <p:scale>
        <a:sx n="1" d="1"/>
        <a:sy n="1" d="1"/>
      </p:scale>
      <p:origin x="0" y="0"/>
    </p:cViewPr>
  </p:notesTextViewPr>
  <p:sorterViewPr>
    <p:cViewPr>
      <p:scale>
        <a:sx n="125" d="100"/>
        <a:sy n="125" d="100"/>
      </p:scale>
      <p:origin x="0" y="0"/>
    </p:cViewPr>
  </p:sorterViewPr>
  <p:notesViewPr>
    <p:cSldViewPr snapToGrid="0">
      <p:cViewPr>
        <p:scale>
          <a:sx n="125" d="100"/>
          <a:sy n="125" d="100"/>
        </p:scale>
        <p:origin x="2052" y="-343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EE4A28-8FCA-4B67-B71F-4BF329E9D0A8}" type="datetimeFigureOut">
              <a:rPr lang="en-GB" smtClean="0"/>
              <a:t>16/04/2021</a:t>
            </a:fld>
            <a:endParaRPr lang="en-GB" dirty="0"/>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de-DE" dirty="0"/>
              <a:t>Footer</a:t>
            </a:r>
            <a:endParaRPr lang="en-GB" dirty="0"/>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dirty="0"/>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6EF99F-C35D-4FF2-845E-FCCC5818ED60}" type="datetimeFigureOut">
              <a:rPr lang="en-GB" smtClean="0"/>
              <a:t>16/04/2021</a:t>
            </a:fld>
            <a:endParaRPr lang="en-GB" dirty="0"/>
          </a:p>
        </p:txBody>
      </p:sp>
      <p:sp>
        <p:nvSpPr>
          <p:cNvPr id="4" name="Folienbildplatzhalter 3"/>
          <p:cNvSpPr>
            <a:spLocks noGrp="1" noRot="1" noChangeAspect="1"/>
          </p:cNvSpPr>
          <p:nvPr>
            <p:ph type="sldImg" idx="2"/>
          </p:nvPr>
        </p:nvSpPr>
        <p:spPr>
          <a:xfrm>
            <a:off x="1352863" y="843197"/>
            <a:ext cx="4152274" cy="3114206"/>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izenplatzhalter 4"/>
          <p:cNvSpPr>
            <a:spLocks noGrp="1"/>
          </p:cNvSpPr>
          <p:nvPr>
            <p:ph type="body" sz="quarter" idx="3"/>
          </p:nvPr>
        </p:nvSpPr>
        <p:spPr>
          <a:xfrm>
            <a:off x="434715" y="4197246"/>
            <a:ext cx="5988570" cy="4260954"/>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graphicFrame>
        <p:nvGraphicFramePr>
          <p:cNvPr id="83" name="Objekt 82"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87" name="think-cell Folie" r:id="rId5" imgW="399" imgH="399" progId="TCLayout.ActiveDocument.1">
                  <p:embed/>
                </p:oleObj>
              </mc:Choice>
              <mc:Fallback>
                <p:oleObj name="think-cell Folie" r:id="rId5" imgW="399" imgH="399" progId="TCLayout.ActiveDocument.1">
                  <p:embed/>
                  <p:pic>
                    <p:nvPicPr>
                      <p:cNvPr id="83" name="Objekt 8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4" name="Titel 83"/>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Tree>
    <p:custDataLst>
      <p:tags r:id="rId2"/>
    </p:custDataLst>
    <p:extLst>
      <p:ext uri="{BB962C8B-B14F-4D97-AF65-F5344CB8AC3E}">
        <p14:creationId xmlns:p14="http://schemas.microsoft.com/office/powerpoint/2010/main" val="25073307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vmlDrawing" Target="../drawings/vmlDrawing1.vml"/><Relationship Id="rId7"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3.xml"/><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5" name="Objekt 84" hidden="1"/>
          <p:cNvGraphicFramePr>
            <a:graphicFrameLocks noChangeAspect="1"/>
          </p:cNvGraphicFramePr>
          <p:nvPr>
            <p:custDataLst>
              <p:tags r:id="rId5"/>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1039" name="think-cell Folie" r:id="rId6" imgW="399" imgH="399" progId="TCLayout.ActiveDocument.1">
                  <p:embed/>
                </p:oleObj>
              </mc:Choice>
              <mc:Fallback>
                <p:oleObj name="think-cell Folie" r:id="rId6" imgW="399" imgH="399" progId="TCLayout.ActiveDocument.1">
                  <p:embed/>
                  <p:pic>
                    <p:nvPicPr>
                      <p:cNvPr id="85" name="Objekt 84"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2" name="Titelplatzhalter 1"/>
          <p:cNvSpPr>
            <a:spLocks noGrp="1"/>
          </p:cNvSpPr>
          <p:nvPr>
            <p:ph type="title"/>
          </p:nvPr>
        </p:nvSpPr>
        <p:spPr>
          <a:xfrm>
            <a:off x="647700" y="334800"/>
            <a:ext cx="7994650" cy="461665"/>
          </a:xfrm>
          <a:prstGeom prst="rect">
            <a:avLst/>
          </a:prstGeom>
        </p:spPr>
        <p:txBody>
          <a:bodyPr vert="horz" wrap="square" lIns="0" tIns="0" rIns="0" bIns="0" rtlCol="0" anchor="t">
            <a:spAutoFit/>
          </a:bodyPr>
          <a:lstStyle/>
          <a:p>
            <a:r>
              <a:rPr lang="de-DE" noProof="1"/>
              <a:t>Titelmasterformat durch Klicken bearbeiten</a:t>
            </a:r>
            <a:endParaRPr lang="en-GB" dirty="0"/>
          </a:p>
        </p:txBody>
      </p:sp>
      <p:sp>
        <p:nvSpPr>
          <p:cNvPr id="3" name="Textplatzhalter 2"/>
          <p:cNvSpPr>
            <a:spLocks noGrp="1"/>
          </p:cNvSpPr>
          <p:nvPr>
            <p:ph type="body" idx="1"/>
          </p:nvPr>
        </p:nvSpPr>
        <p:spPr>
          <a:xfrm>
            <a:off x="647700" y="1485901"/>
            <a:ext cx="7993063" cy="4498974"/>
          </a:xfrm>
          <a:prstGeom prst="rect">
            <a:avLst/>
          </a:prstGeom>
        </p:spPr>
        <p:txBody>
          <a:bodyPr vert="horz" lIns="0" tIns="0" rIns="0" bIns="0" rtlCol="0">
            <a:noAutofit/>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86" name="Footer Placeholder 3"/>
          <p:cNvSpPr txBox="1">
            <a:spLocks/>
          </p:cNvSpPr>
          <p:nvPr/>
        </p:nvSpPr>
        <p:spPr>
          <a:xfrm>
            <a:off x="1378446" y="6471704"/>
            <a:ext cx="3359894"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sz="900" b="0" i="0" u="none" strike="noStrike" kern="1200" baseline="0" dirty="0">
                <a:solidFill>
                  <a:schemeClr val="bg2"/>
                </a:solidFill>
                <a:latin typeface="+mn-lt"/>
                <a:ea typeface="+mn-ea"/>
                <a:cs typeface="+mn-cs"/>
              </a:rPr>
              <a:t>HS128 – </a:t>
            </a:r>
            <a:r>
              <a:rPr lang="en-US" sz="900" b="0" i="0" u="none" strike="noStrike" kern="1200" baseline="0" dirty="0">
                <a:solidFill>
                  <a:schemeClr val="bg2"/>
                </a:solidFill>
                <a:latin typeface="+mn-lt"/>
                <a:ea typeface="+mn-ea"/>
                <a:cs typeface="+mn-cs"/>
              </a:rPr>
              <a:t>HMI Alarm Management (for Fillers)</a:t>
            </a:r>
            <a:r>
              <a:rPr lang="en-GB" dirty="0">
                <a:solidFill>
                  <a:srgbClr val="7F7F7F"/>
                </a:solidFill>
              </a:rPr>
              <a:t>, </a:t>
            </a:r>
            <a:fld id="{AF6A7A01-F0BB-4441-BAB9-3E7CB064C4A1}" type="datetime4">
              <a:rPr lang="en-GB" smtClean="0">
                <a:solidFill>
                  <a:srgbClr val="7F7F7F"/>
                </a:solidFill>
              </a:rPr>
              <a:pPr eaLnBrk="1" fontAlgn="auto" hangingPunct="1">
                <a:spcBef>
                  <a:spcPts val="0"/>
                </a:spcBef>
                <a:spcAft>
                  <a:spcPts val="0"/>
                </a:spcAft>
                <a:defRPr/>
              </a:pPr>
              <a:t>16 April 2021</a:t>
            </a:fld>
            <a:endParaRPr lang="en-GB" dirty="0">
              <a:solidFill>
                <a:srgbClr val="7F7F7F"/>
              </a:solidFill>
            </a:endParaRPr>
          </a:p>
        </p:txBody>
      </p:sp>
      <p:sp>
        <p:nvSpPr>
          <p:cNvPr id="87" name="Slide Number Placeholder 4"/>
          <p:cNvSpPr txBox="1">
            <a:spLocks/>
          </p:cNvSpPr>
          <p:nvPr/>
        </p:nvSpPr>
        <p:spPr>
          <a:xfrm>
            <a:off x="647700" y="6471704"/>
            <a:ext cx="442429"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dirty="0">
                <a:solidFill>
                  <a:srgbClr val="7F7F7F"/>
                </a:solidFill>
              </a:rPr>
              <a:t>Page </a:t>
            </a:r>
            <a:fld id="{7873E190-40CF-412D-9604-1EFCEB1508B2}" type="slidenum">
              <a:rPr lang="en-GB" smtClean="0">
                <a:solidFill>
                  <a:srgbClr val="7F7F7F"/>
                </a:solidFill>
              </a:rPr>
              <a:pPr eaLnBrk="1" fontAlgn="auto" hangingPunct="1">
                <a:spcBef>
                  <a:spcPts val="0"/>
                </a:spcBef>
                <a:spcAft>
                  <a:spcPts val="0"/>
                </a:spcAft>
              </a:pPr>
              <a:t>‹#›</a:t>
            </a:fld>
            <a:endParaRPr lang="en-GB" dirty="0">
              <a:solidFill>
                <a:srgbClr val="7F7F7F"/>
              </a:solidFill>
            </a:endParaRPr>
          </a:p>
        </p:txBody>
      </p:sp>
      <p:grpSp>
        <p:nvGrpSpPr>
          <p:cNvPr id="88" name="Group 7"/>
          <p:cNvGrpSpPr>
            <a:grpSpLocks/>
          </p:cNvGrpSpPr>
          <p:nvPr/>
        </p:nvGrpSpPr>
        <p:grpSpPr bwMode="auto">
          <a:xfrm>
            <a:off x="7722394" y="6498640"/>
            <a:ext cx="921544" cy="252408"/>
            <a:chOff x="1005" y="1644"/>
            <a:chExt cx="3749" cy="1030"/>
          </a:xfrm>
        </p:grpSpPr>
        <p:sp>
          <p:nvSpPr>
            <p:cNvPr id="8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grpSp>
      <p:cxnSp>
        <p:nvCxnSpPr>
          <p:cNvPr id="49" name="Straight Connector 48"/>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4" name="MSIPCMContentMarking" descr="{&quot;HashCode&quot;:238713050,&quot;Placement&quot;:&quot;Footer&quot;,&quot;Top&quot;:521.6203,&quot;Left&quot;:333.911743,&quot;SlideWidth&quot;:720,&quot;SlideHeight&quot;:540}">
            <a:extLst>
              <a:ext uri="{FF2B5EF4-FFF2-40B4-BE49-F238E27FC236}">
                <a16:creationId xmlns:a16="http://schemas.microsoft.com/office/drawing/2014/main" id="{3EDF283F-3E97-4BF9-9F97-F383073B8B8B}"/>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fr-FR" sz="900">
                <a:solidFill>
                  <a:srgbClr val="7F7F7F"/>
                </a:solidFill>
                <a:latin typeface="Arial" panose="020B0604020202020204" pitchFamily="34" charset="0"/>
              </a:rPr>
              <a:t>General</a:t>
            </a:r>
            <a:endParaRPr lang="fr-FR" sz="900" dirty="0" err="1">
              <a:solidFill>
                <a:srgbClr val="7F7F7F"/>
              </a:solidFill>
              <a:latin typeface="Arial" panose="020B0604020202020204" pitchFamily="34" charset="0"/>
            </a:endParaRPr>
          </a:p>
        </p:txBody>
      </p:sp>
    </p:spTree>
    <p:custDataLst>
      <p:tags r:id="rId4"/>
    </p:custDataLst>
    <p:extLst>
      <p:ext uri="{BB962C8B-B14F-4D97-AF65-F5344CB8AC3E}">
        <p14:creationId xmlns:p14="http://schemas.microsoft.com/office/powerpoint/2010/main" val="2188482918"/>
      </p:ext>
    </p:extLst>
  </p:cSld>
  <p:clrMap bg1="dk1" tx1="lt1" bg2="dk2" tx2="lt2" accent1="accent1" accent2="accent2" accent3="accent3" accent4="accent4" accent5="accent5" accent6="accent6" hlink="hlink" folHlink="folHlink"/>
  <p:sldLayoutIdLst>
    <p:sldLayoutId id="2147483694" r:id="rId1"/>
  </p:sldLayoutIdLst>
  <p:hf sldNum="0" hdr="0" dt="0"/>
  <p:txStyles>
    <p:titleStyle>
      <a:lvl1pPr algn="l" defTabSz="914400" rtl="0" eaLnBrk="1" latinLnBrk="0" hangingPunct="1">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spcBef>
          <a:spcPts val="400"/>
        </a:spcBef>
        <a:buClr>
          <a:schemeClr val="accent4"/>
        </a:buClr>
        <a:buFont typeface="Wingdings" panose="05000000000000000000" pitchFamily="2" charset="2"/>
        <a:buNone/>
        <a:defRPr sz="1800" kern="1200">
          <a:solidFill>
            <a:schemeClr val="tx1"/>
          </a:solidFill>
          <a:latin typeface="+mn-lt"/>
          <a:ea typeface="+mn-ea"/>
          <a:cs typeface="+mn-cs"/>
        </a:defRPr>
      </a:lvl1pPr>
      <a:lvl2pPr marL="177800" indent="-177800" algn="l" defTabSz="914400" rtl="0" eaLnBrk="1" latinLnBrk="0" hangingPunct="1">
        <a:spcBef>
          <a:spcPts val="400"/>
        </a:spcBef>
        <a:buClr>
          <a:schemeClr val="accent4"/>
        </a:buClr>
        <a:buFont typeface="Wingdings" panose="05000000000000000000" pitchFamily="2" charset="2"/>
        <a:buChar char="§"/>
        <a:defRPr sz="1600" kern="1200">
          <a:solidFill>
            <a:schemeClr val="tx1"/>
          </a:solidFill>
          <a:latin typeface="+mn-lt"/>
          <a:ea typeface="+mn-ea"/>
          <a:cs typeface="+mn-cs"/>
        </a:defRPr>
      </a:lvl2pPr>
      <a:lvl3pPr marL="357188"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534988" indent="-177800"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4pPr>
      <a:lvl5pPr marL="714375"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p15:clr>
            <a:srgbClr val="F26B43"/>
          </p15:clr>
        </p15:guide>
        <p15:guide id="2" pos="2857">
          <p15:clr>
            <a:srgbClr val="F26B43"/>
          </p15:clr>
        </p15:guide>
        <p15:guide id="3" pos="408">
          <p15:clr>
            <a:srgbClr val="F26B43"/>
          </p15:clr>
        </p15:guide>
        <p15:guide id="4" pos="2993">
          <p15:clr>
            <a:srgbClr val="F26B43"/>
          </p15:clr>
        </p15:guide>
        <p15:guide id="5" pos="5443">
          <p15:clr>
            <a:srgbClr val="F26B43"/>
          </p15:clr>
        </p15:guide>
        <p15:guide id="6" orient="horz" pos="3770">
          <p15:clr>
            <a:srgbClr val="F26B43"/>
          </p15:clr>
        </p15:guide>
        <p15:guide id="7" pos="5556">
          <p15:clr>
            <a:srgbClr val="F26B43"/>
          </p15:clr>
        </p15:guide>
        <p15:guide id="8" orient="horz" pos="4020">
          <p15:clr>
            <a:srgbClr val="F26B43"/>
          </p15:clr>
        </p15:guide>
        <p15:guide id="9" pos="204">
          <p15:clr>
            <a:srgbClr val="F26B43"/>
          </p15:clr>
        </p15:guide>
        <p15:guide id="10" pos="2925">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xml"/><Relationship Id="rId7" Type="http://schemas.openxmlformats.org/officeDocument/2006/relationships/image" Target="../media/image4.png"/><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emf"/><Relationship Id="rId10" Type="http://schemas.openxmlformats.org/officeDocument/2006/relationships/image" Target="../media/image7.png"/><Relationship Id="rId4" Type="http://schemas.openxmlformats.org/officeDocument/2006/relationships/oleObject" Target="../embeddings/oleObject3.bin"/><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1">
            <a:extLst>
              <a:ext uri="{FF2B5EF4-FFF2-40B4-BE49-F238E27FC236}">
                <a16:creationId xmlns:a16="http://schemas.microsoft.com/office/drawing/2014/main" id="{F01F2DFD-C6C2-454F-892B-042EE35CDE65}"/>
              </a:ext>
            </a:extLst>
          </p:cNvPr>
          <p:cNvGrpSpPr>
            <a:grpSpLocks/>
          </p:cNvGrpSpPr>
          <p:nvPr/>
        </p:nvGrpSpPr>
        <p:grpSpPr bwMode="auto">
          <a:xfrm>
            <a:off x="649288" y="1711168"/>
            <a:ext cx="7991475" cy="4127500"/>
            <a:chOff x="647700" y="1908175"/>
            <a:chExt cx="7991475" cy="3938588"/>
          </a:xfrm>
        </p:grpSpPr>
        <p:sp>
          <p:nvSpPr>
            <p:cNvPr id="28" name="Rechteck 3">
              <a:extLst>
                <a:ext uri="{FF2B5EF4-FFF2-40B4-BE49-F238E27FC236}">
                  <a16:creationId xmlns:a16="http://schemas.microsoft.com/office/drawing/2014/main" id="{33FFD25A-7762-445C-A2A6-1B575FCC30CD}"/>
                </a:ext>
              </a:extLst>
            </p:cNvPr>
            <p:cNvSpPr/>
            <p:nvPr/>
          </p:nvSpPr>
          <p:spPr>
            <a:xfrm>
              <a:off x="647700" y="1908175"/>
              <a:ext cx="3889375" cy="399918"/>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lvl="0">
                <a:spcBef>
                  <a:spcPts val="300"/>
                </a:spcBef>
                <a:buClr>
                  <a:srgbClr val="FF6600"/>
                </a:buClr>
                <a:defRPr/>
              </a:pPr>
              <a:r>
                <a:rPr lang="zh-CN" altLang="fr-FR" sz="1400" b="1" dirty="0">
                  <a:solidFill>
                    <a:srgbClr val="FFFFFF"/>
                  </a:solidFill>
                  <a:ea typeface="FZZhunYuan-M02S" pitchFamily="34" charset="-128"/>
                </a:rPr>
                <a:t>价值和益处</a:t>
              </a:r>
            </a:p>
          </p:txBody>
        </p:sp>
        <p:sp>
          <p:nvSpPr>
            <p:cNvPr id="29" name="Rechteck 4">
              <a:extLst>
                <a:ext uri="{FF2B5EF4-FFF2-40B4-BE49-F238E27FC236}">
                  <a16:creationId xmlns:a16="http://schemas.microsoft.com/office/drawing/2014/main" id="{4936DD1B-0618-40F9-9762-A49A258B293F}"/>
                </a:ext>
              </a:extLst>
            </p:cNvPr>
            <p:cNvSpPr>
              <a:spLocks/>
            </p:cNvSpPr>
            <p:nvPr/>
          </p:nvSpPr>
          <p:spPr>
            <a:xfrm>
              <a:off x="647700" y="2308093"/>
              <a:ext cx="3889375" cy="3538670"/>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182563" indent="-182563">
                <a:spcBef>
                  <a:spcPct val="45000"/>
                </a:spcBef>
                <a:buClr>
                  <a:srgbClr val="E64B00"/>
                </a:buClr>
                <a:buFont typeface="Wingdings" charset="2"/>
                <a:buChar char="§"/>
                <a:defRPr/>
              </a:pPr>
              <a:endParaRPr lang="en-GB" altLang="x-none" sz="1200" dirty="0">
                <a:solidFill>
                  <a:srgbClr val="000000"/>
                </a:solidFill>
              </a:endParaRPr>
            </a:p>
          </p:txBody>
        </p:sp>
        <p:sp>
          <p:nvSpPr>
            <p:cNvPr id="30" name="Rechteck 11">
              <a:extLst>
                <a:ext uri="{FF2B5EF4-FFF2-40B4-BE49-F238E27FC236}">
                  <a16:creationId xmlns:a16="http://schemas.microsoft.com/office/drawing/2014/main" id="{08EA914E-497D-4071-8A05-5604F6A728D9}"/>
                </a:ext>
              </a:extLst>
            </p:cNvPr>
            <p:cNvSpPr/>
            <p:nvPr/>
          </p:nvSpPr>
          <p:spPr>
            <a:xfrm>
              <a:off x="4749800" y="1908175"/>
              <a:ext cx="3889375" cy="399918"/>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190500" lvl="0" indent="-190500" fontAlgn="base">
                <a:spcBef>
                  <a:spcPts val="300"/>
                </a:spcBef>
                <a:buClr>
                  <a:srgbClr val="E64B00"/>
                </a:buClr>
                <a:defRPr/>
              </a:pPr>
              <a:r>
                <a:rPr lang="zh-CN" altLang="fr-FR" sz="1400" b="1" noProof="1">
                  <a:solidFill>
                    <a:srgbClr val="FFFFFF"/>
                  </a:solidFill>
                  <a:latin typeface="Arial" charset="0"/>
                  <a:ea typeface="FZZhunYuan-M02S"/>
                  <a:cs typeface="Arial" charset="0"/>
                </a:rPr>
                <a:t>描述</a:t>
              </a:r>
            </a:p>
          </p:txBody>
        </p:sp>
        <p:sp>
          <p:nvSpPr>
            <p:cNvPr id="31" name="Rechteck 12">
              <a:extLst>
                <a:ext uri="{FF2B5EF4-FFF2-40B4-BE49-F238E27FC236}">
                  <a16:creationId xmlns:a16="http://schemas.microsoft.com/office/drawing/2014/main" id="{C61382BF-3A07-432D-B937-E7DFFDEFD8D5}"/>
                </a:ext>
              </a:extLst>
            </p:cNvPr>
            <p:cNvSpPr>
              <a:spLocks/>
            </p:cNvSpPr>
            <p:nvPr/>
          </p:nvSpPr>
          <p:spPr>
            <a:xfrm>
              <a:off x="4749800" y="2305063"/>
              <a:ext cx="3889375" cy="3541700"/>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182563" lvl="1" indent="-182563">
                <a:spcBef>
                  <a:spcPts val="300"/>
                </a:spcBef>
                <a:buClr>
                  <a:srgbClr val="E64B00"/>
                </a:buClr>
                <a:buSzPct val="100000"/>
                <a:buFont typeface="Wingdings" charset="2"/>
                <a:buChar char="§"/>
                <a:tabLst>
                  <a:tab pos="2974975" algn="l"/>
                  <a:tab pos="3151188" algn="l"/>
                </a:tabLst>
                <a:defRPr/>
              </a:pPr>
              <a:endParaRPr lang="fr-FR" altLang="x-none" sz="1200" dirty="0">
                <a:solidFill>
                  <a:srgbClr val="000000"/>
                </a:solidFill>
                <a:ea typeface="MS PGothic" charset="-128"/>
              </a:endParaRPr>
            </a:p>
          </p:txBody>
        </p:sp>
      </p:grpSp>
      <p:graphicFrame>
        <p:nvGraphicFramePr>
          <p:cNvPr id="19458" name="Objekt 5"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9418" name="think-cell Folie" r:id="rId4" imgW="360" imgH="360" progId="TCLayout.ActiveDocument.1">
                  <p:embed/>
                </p:oleObj>
              </mc:Choice>
              <mc:Fallback>
                <p:oleObj name="think-cell Folie" r:id="rId4" imgW="360" imgH="360" progId="TCLayout.ActiveDocument.1">
                  <p:embed/>
                  <p:pic>
                    <p:nvPicPr>
                      <p:cNvPr id="19458" name="Objekt 5"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76" name="Title 1"/>
          <p:cNvSpPr>
            <a:spLocks noGrp="1"/>
          </p:cNvSpPr>
          <p:nvPr>
            <p:ph type="title"/>
          </p:nvPr>
        </p:nvSpPr>
        <p:spPr>
          <a:xfrm>
            <a:off x="647700" y="334800"/>
            <a:ext cx="7993063" cy="461665"/>
          </a:xfrm>
        </p:spPr>
        <p:txBody>
          <a:bodyPr/>
          <a:lstStyle/>
          <a:p>
            <a:r>
              <a:rPr lang="zh-CN" altLang="fr-FR" dirty="0"/>
              <a:t>提高操作员安全性</a:t>
            </a:r>
            <a:endParaRPr lang="fr-FR" altLang="fr-FR" dirty="0"/>
          </a:p>
        </p:txBody>
      </p:sp>
      <p:sp>
        <p:nvSpPr>
          <p:cNvPr id="19477" name="Text Placeholder 2"/>
          <p:cNvSpPr>
            <a:spLocks noGrp="1"/>
          </p:cNvSpPr>
          <p:nvPr>
            <p:ph type="body" sz="quarter" idx="4294967295"/>
          </p:nvPr>
        </p:nvSpPr>
        <p:spPr>
          <a:xfrm>
            <a:off x="642938" y="1403193"/>
            <a:ext cx="7997825" cy="307975"/>
          </a:xfrm>
        </p:spPr>
        <p:txBody>
          <a:bodyPr/>
          <a:lstStyle/>
          <a:p>
            <a:r>
              <a:rPr lang="zh-CN" altLang="fr-FR" dirty="0"/>
              <a:t>二氧化碳提取系统</a:t>
            </a:r>
            <a:endParaRPr lang="fr-FR" altLang="fr-FR" dirty="0"/>
          </a:p>
        </p:txBody>
      </p:sp>
      <p:sp>
        <p:nvSpPr>
          <p:cNvPr id="19479" name="BainBulletsConfiguration" hidden="1"/>
          <p:cNvSpPr txBox="1">
            <a:spLocks noChangeArrowheads="1"/>
          </p:cNvSpPr>
          <p:nvPr/>
        </p:nvSpPr>
        <p:spPr bwMode="auto">
          <a:xfrm>
            <a:off x="12700" y="12700"/>
            <a:ext cx="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rgbClr val="E64B00"/>
              </a:buClr>
              <a:buSzTx/>
              <a:buFontTx/>
              <a:buNone/>
              <a:tabLst/>
              <a:defRPr/>
            </a:pPr>
            <a:endParaRPr kumimoji="0" lang="en-US" altLang="fr-FR" sz="1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
        <p:nvSpPr>
          <p:cNvPr id="7" name="Rectangle 6"/>
          <p:cNvSpPr/>
          <p:nvPr/>
        </p:nvSpPr>
        <p:spPr>
          <a:xfrm>
            <a:off x="647700" y="2206688"/>
            <a:ext cx="3890963" cy="1328432"/>
          </a:xfrm>
          <a:prstGeom prst="rect">
            <a:avLst/>
          </a:prstGeom>
        </p:spPr>
        <p:txBody>
          <a:bodyPr wrap="square" lIns="72000" tIns="36000" rIns="72000" bIns="36000">
            <a:spAutoFit/>
          </a:bodyPr>
          <a:lstStyle/>
          <a:p>
            <a:pPr marL="182563" lvl="0" indent="-182563" eaLnBrk="0" hangingPunct="0">
              <a:spcBef>
                <a:spcPct val="45000"/>
              </a:spcBef>
              <a:buClr>
                <a:srgbClr val="E64B00"/>
              </a:buClr>
              <a:buFont typeface="Wingdings" pitchFamily="2" charset="2"/>
              <a:buChar char="§"/>
              <a:defRPr/>
            </a:pPr>
            <a:r>
              <a:rPr lang="en-US" sz="1200" dirty="0">
                <a:solidFill>
                  <a:srgbClr val="000000"/>
                </a:solidFill>
              </a:rPr>
              <a:t>CO2 concentration drastically reduced (no alarm);</a:t>
            </a:r>
          </a:p>
          <a:p>
            <a:pPr marL="182563" lvl="0" indent="-182563" eaLnBrk="0" hangingPunct="0">
              <a:spcBef>
                <a:spcPct val="45000"/>
              </a:spcBef>
              <a:buClr>
                <a:srgbClr val="E64B00"/>
              </a:buClr>
              <a:buFont typeface="Wingdings" pitchFamily="2" charset="2"/>
              <a:buChar char="§"/>
              <a:defRPr/>
            </a:pPr>
            <a:r>
              <a:rPr lang="en-US" sz="1200" dirty="0">
                <a:solidFill>
                  <a:srgbClr val="000000"/>
                </a:solidFill>
              </a:rPr>
              <a:t>Extraction of CO2 at floor level;</a:t>
            </a:r>
          </a:p>
          <a:p>
            <a:pPr marL="182563" lvl="0" indent="-182563" eaLnBrk="0" hangingPunct="0">
              <a:spcBef>
                <a:spcPct val="45000"/>
              </a:spcBef>
              <a:buClr>
                <a:srgbClr val="E64B00"/>
              </a:buClr>
              <a:buFont typeface="Wingdings" pitchFamily="2" charset="2"/>
              <a:buChar char="§"/>
              <a:defRPr/>
            </a:pPr>
            <a:r>
              <a:rPr lang="en-US" sz="1200" dirty="0">
                <a:solidFill>
                  <a:srgbClr val="000000"/>
                </a:solidFill>
              </a:rPr>
              <a:t>Large opening extraction blade;</a:t>
            </a:r>
          </a:p>
          <a:p>
            <a:pPr marL="182563" lvl="0" indent="-182563" eaLnBrk="0" hangingPunct="0">
              <a:spcBef>
                <a:spcPct val="45000"/>
              </a:spcBef>
              <a:buClr>
                <a:srgbClr val="E64B00"/>
              </a:buClr>
              <a:buFont typeface="Wingdings" pitchFamily="2" charset="2"/>
              <a:buChar char="§"/>
              <a:defRPr/>
            </a:pPr>
            <a:r>
              <a:rPr lang="en-US" sz="1200" dirty="0">
                <a:solidFill>
                  <a:srgbClr val="000000"/>
                </a:solidFill>
              </a:rPr>
              <a:t>Safe and ergonomic device;</a:t>
            </a:r>
          </a:p>
          <a:p>
            <a:pPr marL="182563" lvl="0" indent="-182563" eaLnBrk="0" hangingPunct="0">
              <a:spcBef>
                <a:spcPct val="45000"/>
              </a:spcBef>
              <a:buClr>
                <a:srgbClr val="E64B00"/>
              </a:buClr>
              <a:buFont typeface="Wingdings" pitchFamily="2" charset="2"/>
              <a:buChar char="§"/>
              <a:defRPr/>
            </a:pPr>
            <a:r>
              <a:rPr lang="en-US" sz="1200" dirty="0">
                <a:solidFill>
                  <a:srgbClr val="000000"/>
                </a:solidFill>
              </a:rPr>
              <a:t>Safer environment for operators.</a:t>
            </a:r>
          </a:p>
        </p:txBody>
      </p:sp>
      <p:sp>
        <p:nvSpPr>
          <p:cNvPr id="9" name="Rectangle 8">
            <a:extLst>
              <a:ext uri="{FF2B5EF4-FFF2-40B4-BE49-F238E27FC236}">
                <a16:creationId xmlns:a16="http://schemas.microsoft.com/office/drawing/2014/main" id="{CF44C1F8-6FC3-4515-B08E-1A90733BAFE7}"/>
              </a:ext>
            </a:extLst>
          </p:cNvPr>
          <p:cNvSpPr/>
          <p:nvPr/>
        </p:nvSpPr>
        <p:spPr>
          <a:xfrm>
            <a:off x="4784331" y="2206688"/>
            <a:ext cx="3823487" cy="2371794"/>
          </a:xfrm>
          <a:prstGeom prst="rect">
            <a:avLst/>
          </a:prstGeom>
        </p:spPr>
        <p:txBody>
          <a:bodyPr wrap="square" lIns="72000" tIns="36000" rIns="72000" bIns="36000">
            <a:spAutoFit/>
          </a:bodyPr>
          <a:lstStyle/>
          <a:p>
            <a:pPr marL="182563" lvl="0" indent="-182563" algn="just" eaLnBrk="0" hangingPunct="0">
              <a:spcBef>
                <a:spcPct val="45000"/>
              </a:spcBef>
              <a:buClr>
                <a:srgbClr val="E64B00"/>
              </a:buClr>
              <a:buFont typeface="Wingdings" pitchFamily="2" charset="2"/>
              <a:buChar char="§"/>
              <a:defRPr/>
            </a:pPr>
            <a:r>
              <a:rPr lang="en-US" altLang="it-IT" sz="1200" dirty="0">
                <a:solidFill>
                  <a:srgbClr val="000000"/>
                </a:solidFill>
              </a:rPr>
              <a:t>The new system basically includes two components: CO2 extraction group and CO2 detector (in two points of detection). In order to extract the CO2 from the filler more effectively, it is foreseen to contain it with plastic guards: these will separate the filler from the space outside the protection doors, in the area shown in the figure below in yellow (at floor level).</a:t>
            </a:r>
          </a:p>
          <a:p>
            <a:pPr marL="182563" lvl="0" indent="-182563" algn="just" eaLnBrk="0" hangingPunct="0">
              <a:spcBef>
                <a:spcPct val="45000"/>
              </a:spcBef>
              <a:buClr>
                <a:srgbClr val="E64B00"/>
              </a:buClr>
              <a:buFont typeface="Wingdings" pitchFamily="2" charset="2"/>
              <a:buChar char="§"/>
              <a:defRPr/>
            </a:pPr>
            <a:r>
              <a:rPr lang="en-US" altLang="it-IT" sz="1200" dirty="0">
                <a:solidFill>
                  <a:srgbClr val="000000"/>
                </a:solidFill>
              </a:rPr>
              <a:t>It must be verified if the machine is already equipped with the closing plastic guards, otherwise they must be provided for the application of the upgrade</a:t>
            </a:r>
            <a:r>
              <a:rPr lang="it-IT" altLang="it-IT" sz="1200" dirty="0">
                <a:solidFill>
                  <a:srgbClr val="000000"/>
                </a:solidFill>
              </a:rPr>
              <a:t>.</a:t>
            </a:r>
          </a:p>
        </p:txBody>
      </p:sp>
      <p:sp>
        <p:nvSpPr>
          <p:cNvPr id="32" name="Text Placeholder 2">
            <a:extLst>
              <a:ext uri="{FF2B5EF4-FFF2-40B4-BE49-F238E27FC236}">
                <a16:creationId xmlns:a16="http://schemas.microsoft.com/office/drawing/2014/main" id="{1DD519C1-C3CE-49FD-B92B-0312D389B24C}"/>
              </a:ext>
            </a:extLst>
          </p:cNvPr>
          <p:cNvSpPr txBox="1">
            <a:spLocks/>
          </p:cNvSpPr>
          <p:nvPr/>
        </p:nvSpPr>
        <p:spPr bwMode="auto">
          <a:xfrm>
            <a:off x="652462" y="5915088"/>
            <a:ext cx="7978775" cy="418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defRPr sz="2000">
                <a:solidFill>
                  <a:schemeClr val="tx1"/>
                </a:solidFill>
                <a:latin typeface="Arial" panose="020B0604020202020204" pitchFamily="34" charset="0"/>
              </a:defRPr>
            </a:lvl1pPr>
            <a:lvl2pPr marL="182563" indent="-182563">
              <a:spcBef>
                <a:spcPts val="1200"/>
              </a:spcBef>
              <a:buClr>
                <a:srgbClr val="E64B00"/>
              </a:buClr>
              <a:buFont typeface="Wingdings" panose="05000000000000000000" pitchFamily="2" charset="2"/>
              <a:buChar char="§"/>
              <a:defRPr>
                <a:solidFill>
                  <a:schemeClr val="tx1"/>
                </a:solidFill>
                <a:latin typeface="Arial" panose="020B0604020202020204" pitchFamily="34" charset="0"/>
              </a:defRPr>
            </a:lvl2pPr>
            <a:lvl3pPr marL="357188" indent="-174625">
              <a:buClr>
                <a:srgbClr val="E64B00"/>
              </a:buClr>
              <a:buFont typeface="Wingdings" panose="05000000000000000000" pitchFamily="2" charset="2"/>
              <a:buChar char="§"/>
              <a:defRPr sz="1600">
                <a:solidFill>
                  <a:schemeClr val="tx1"/>
                </a:solidFill>
                <a:latin typeface="Arial" panose="020B0604020202020204" pitchFamily="34" charset="0"/>
              </a:defRPr>
            </a:lvl3pPr>
            <a:lvl4pPr marL="539750" indent="-182563">
              <a:buFont typeface="Wingdings" panose="05000000000000000000" pitchFamily="2" charset="2"/>
              <a:buChar char="§"/>
              <a:defRPr sz="1600">
                <a:solidFill>
                  <a:schemeClr val="tx1"/>
                </a:solidFill>
                <a:latin typeface="Arial" panose="020B0604020202020204" pitchFamily="34" charset="0"/>
              </a:defRPr>
            </a:lvl4pPr>
            <a:lvl5pPr marL="714375" indent="-174625">
              <a:buFont typeface="Wingdings" panose="05000000000000000000" pitchFamily="2" charset="2"/>
              <a:buChar char="§"/>
              <a:defRPr sz="1600">
                <a:solidFill>
                  <a:schemeClr val="tx1"/>
                </a:solidFill>
                <a:latin typeface="Arial" panose="020B0604020202020204" pitchFamily="34" charset="0"/>
              </a:defRPr>
            </a:lvl5pPr>
            <a:lvl6pPr marL="11715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6pPr>
            <a:lvl7pPr marL="16287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7pPr>
            <a:lvl8pPr marL="20859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8pPr>
            <a:lvl9pPr marL="25431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9pPr>
          </a:lstStyle>
          <a:p>
            <a:pPr fontAlgn="base">
              <a:spcAft>
                <a:spcPct val="0"/>
              </a:spcAft>
              <a:defRPr/>
            </a:pPr>
            <a:r>
              <a:rPr lang="zh-CN" sz="800" dirty="0">
                <a:solidFill>
                  <a:srgbClr val="000000"/>
                </a:solidFill>
              </a:rPr>
              <a:t>价值：</a:t>
            </a:r>
            <a:r>
              <a:rPr lang="zh-CN" altLang="fr-FR" sz="800" kern="0" dirty="0">
                <a:solidFill>
                  <a:srgbClr val="000000"/>
                </a:solidFill>
                <a:latin typeface="方正准圆简体"/>
                <a:cs typeface="方正准圆简体"/>
              </a:rPr>
              <a:t> 改善安全和人体工学性</a:t>
            </a:r>
            <a:endParaRPr lang="zh-CN" sz="800" dirty="0">
              <a:solidFill>
                <a:srgbClr val="000000"/>
              </a:solidFill>
            </a:endParaRPr>
          </a:p>
          <a:p>
            <a:pPr fontAlgn="base">
              <a:spcAft>
                <a:spcPct val="0"/>
              </a:spcAft>
              <a:defRPr/>
            </a:pPr>
            <a:r>
              <a:rPr kumimoji="0" lang="zh-CN" sz="800" b="0" i="0" u="none" strike="noStrike" cap="none" normalizeH="0" baseline="0" noProof="0" dirty="0">
                <a:ln>
                  <a:noFill/>
                </a:ln>
                <a:solidFill>
                  <a:srgbClr val="000000"/>
                </a:solidFill>
                <a:uLnTx/>
                <a:uFillTx/>
                <a:latin typeface="Arial" panose="020B0604020202020204" pitchFamily="34" charset="0"/>
                <a:ea typeface="FZZhunYuan-M02S"/>
                <a:cs typeface="+mn-cs"/>
              </a:rPr>
              <a:t>设备： </a:t>
            </a:r>
            <a:r>
              <a:rPr lang="ja-JP" altLang="fr-FR" sz="800" dirty="0">
                <a:latin typeface="FZZhunYuan-M02S"/>
                <a:cs typeface="FZZhunYuan-M02S"/>
              </a:rPr>
              <a:t>灌装机</a:t>
            </a:r>
            <a:r>
              <a:rPr lang="en-GB" altLang="fr-FR" sz="800" dirty="0">
                <a:solidFill>
                  <a:srgbClr val="000000"/>
                </a:solidFill>
              </a:rPr>
              <a:t> </a:t>
            </a:r>
            <a:r>
              <a:rPr lang="en-US" altLang="it-IT" sz="800" kern="0" dirty="0">
                <a:solidFill>
                  <a:srgbClr val="000000"/>
                </a:solidFill>
                <a:ea typeface="ＭＳ Ｐゴシック"/>
                <a:cs typeface="Arial" panose="020B0604020202020204" pitchFamily="34" charset="0"/>
              </a:rPr>
              <a:t>RAF-RBS-RBV-REE-REG-REP-REV-RFD-RNF-RSC-RSE-RVE-RMA(SF320)-RMB(SF300)-RME(SF330)</a:t>
            </a:r>
          </a:p>
          <a:p>
            <a:pPr lvl="0" fontAlgn="base">
              <a:spcAft>
                <a:spcPct val="0"/>
              </a:spcAft>
              <a:defRPr/>
            </a:pPr>
            <a:r>
              <a:rPr kumimoji="0" lang="zh-CN" sz="800" b="0" i="0" u="none" strike="noStrike" cap="none" normalizeH="0" baseline="0" noProof="0" dirty="0">
                <a:ln>
                  <a:noFill/>
                </a:ln>
                <a:solidFill>
                  <a:srgbClr val="000000"/>
                </a:solidFill>
                <a:uLnTx/>
                <a:uFillTx/>
                <a:latin typeface="Arial" panose="020B0604020202020204" pitchFamily="34" charset="0"/>
                <a:ea typeface="FZZhunYuan-M02S"/>
                <a:cs typeface="+mn-cs"/>
              </a:rPr>
              <a:t>目录代码：</a:t>
            </a:r>
            <a:r>
              <a:rPr lang="en-GB" altLang="fr-FR" sz="800" dirty="0">
                <a:solidFill>
                  <a:srgbClr val="000000"/>
                </a:solidFill>
              </a:rPr>
              <a:t> HS128</a:t>
            </a:r>
            <a:endParaRPr kumimoji="0" lang="zh-CN" sz="800" b="0" i="0" u="none" strike="noStrike" cap="none" normalizeH="0" baseline="0" noProof="0" dirty="0">
              <a:ln>
                <a:noFill/>
              </a:ln>
              <a:solidFill>
                <a:srgbClr val="000000"/>
              </a:solidFill>
              <a:uLnTx/>
              <a:uFillTx/>
              <a:latin typeface="Arial" panose="020B0604020202020204" pitchFamily="34" charset="0"/>
              <a:ea typeface="FZZhunYuan-M02S"/>
              <a:cs typeface="+mn-cs"/>
            </a:endParaRPr>
          </a:p>
        </p:txBody>
      </p:sp>
      <p:sp>
        <p:nvSpPr>
          <p:cNvPr id="33" name="Rettangolo 1">
            <a:extLst>
              <a:ext uri="{FF2B5EF4-FFF2-40B4-BE49-F238E27FC236}">
                <a16:creationId xmlns:a16="http://schemas.microsoft.com/office/drawing/2014/main" id="{D03510E5-36C1-44C1-A43A-D0ECA3972DD3}"/>
              </a:ext>
            </a:extLst>
          </p:cNvPr>
          <p:cNvSpPr>
            <a:spLocks noChangeArrowheads="1"/>
          </p:cNvSpPr>
          <p:nvPr/>
        </p:nvSpPr>
        <p:spPr bwMode="auto">
          <a:xfrm>
            <a:off x="6579923" y="5125701"/>
            <a:ext cx="1944000" cy="157050"/>
          </a:xfrm>
          <a:prstGeom prst="rect">
            <a:avLst/>
          </a:prstGeom>
          <a:noFill/>
          <a:ln w="9525">
            <a:noFill/>
            <a:miter lim="800000"/>
            <a:headEnd/>
            <a:tailEnd/>
          </a:ln>
        </p:spPr>
        <p:txBody>
          <a:bodyPr lIns="36000" tIns="36000" rIns="36000" bIns="36000"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altLang="it-IT" sz="9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Plastic guards area in a cans filler</a:t>
            </a:r>
            <a:endParaRPr kumimoji="0" lang="en-US" altLang="en-US" sz="9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endParaRPr>
          </a:p>
        </p:txBody>
      </p:sp>
      <p:grpSp>
        <p:nvGrpSpPr>
          <p:cNvPr id="34" name="Gruppo 4">
            <a:extLst>
              <a:ext uri="{FF2B5EF4-FFF2-40B4-BE49-F238E27FC236}">
                <a16:creationId xmlns:a16="http://schemas.microsoft.com/office/drawing/2014/main" id="{280B7032-31C7-4D50-9A44-0A0E6C093F65}"/>
              </a:ext>
            </a:extLst>
          </p:cNvPr>
          <p:cNvGrpSpPr>
            <a:grpSpLocks noChangeAspect="1"/>
          </p:cNvGrpSpPr>
          <p:nvPr/>
        </p:nvGrpSpPr>
        <p:grpSpPr>
          <a:xfrm>
            <a:off x="5058030" y="4641299"/>
            <a:ext cx="1182196" cy="1125854"/>
            <a:chOff x="5612167" y="4641448"/>
            <a:chExt cx="1330210" cy="1266814"/>
          </a:xfrm>
        </p:grpSpPr>
        <p:pic>
          <p:nvPicPr>
            <p:cNvPr id="35" name="Immagine 15">
              <a:extLst>
                <a:ext uri="{FF2B5EF4-FFF2-40B4-BE49-F238E27FC236}">
                  <a16:creationId xmlns:a16="http://schemas.microsoft.com/office/drawing/2014/main" id="{6BC52B16-AB9C-4C0E-B317-E644414AC7F1}"/>
                </a:ext>
              </a:extLst>
            </p:cNvPr>
            <p:cNvPicPr>
              <a:picLocks noChangeAspect="1" noChangeArrowheads="1"/>
            </p:cNvPicPr>
            <p:nvPr/>
          </p:nvPicPr>
          <p:blipFill>
            <a:blip r:embed="rId6" cstate="print">
              <a:extLst>
                <a:ext uri="{28A0092B-C50C-407E-A947-70E740481C1C}">
                  <a14:useLocalDpi xmlns:a14="http://schemas.microsoft.com/office/drawing/2010/main"/>
                </a:ext>
              </a:extLst>
            </a:blip>
            <a:srcRect r="9383"/>
            <a:stretch>
              <a:fillRect/>
            </a:stretch>
          </p:blipFill>
          <p:spPr bwMode="auto">
            <a:xfrm>
              <a:off x="5612167" y="4641448"/>
              <a:ext cx="1330210" cy="126681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36" name="Figura a mano libera: forma 46">
              <a:extLst>
                <a:ext uri="{FF2B5EF4-FFF2-40B4-BE49-F238E27FC236}">
                  <a16:creationId xmlns:a16="http://schemas.microsoft.com/office/drawing/2014/main" id="{AF9A7A98-AB53-475D-B1E3-E21C62D3A958}"/>
                </a:ext>
              </a:extLst>
            </p:cNvPr>
            <p:cNvSpPr/>
            <p:nvPr/>
          </p:nvSpPr>
          <p:spPr>
            <a:xfrm>
              <a:off x="5680013" y="5263176"/>
              <a:ext cx="758531" cy="526079"/>
            </a:xfrm>
            <a:custGeom>
              <a:avLst/>
              <a:gdLst>
                <a:gd name="connsiteX0" fmla="*/ 0 w 1081088"/>
                <a:gd name="connsiteY0" fmla="*/ 0 h 750094"/>
                <a:gd name="connsiteX1" fmla="*/ 2382 w 1081088"/>
                <a:gd name="connsiteY1" fmla="*/ 161925 h 750094"/>
                <a:gd name="connsiteX2" fmla="*/ 1033463 w 1081088"/>
                <a:gd name="connsiteY2" fmla="*/ 750094 h 750094"/>
                <a:gd name="connsiteX3" fmla="*/ 1081088 w 1081088"/>
                <a:gd name="connsiteY3" fmla="*/ 609600 h 750094"/>
                <a:gd name="connsiteX4" fmla="*/ 0 w 1081088"/>
                <a:gd name="connsiteY4" fmla="*/ 0 h 7500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1088" h="750094">
                  <a:moveTo>
                    <a:pt x="0" y="0"/>
                  </a:moveTo>
                  <a:lnTo>
                    <a:pt x="2382" y="161925"/>
                  </a:lnTo>
                  <a:lnTo>
                    <a:pt x="1033463" y="750094"/>
                  </a:lnTo>
                  <a:lnTo>
                    <a:pt x="1081088" y="609600"/>
                  </a:lnTo>
                  <a:lnTo>
                    <a:pt x="0" y="0"/>
                  </a:lnTo>
                  <a:close/>
                </a:path>
              </a:pathLst>
            </a:custGeom>
            <a:solidFill>
              <a:srgbClr val="FFFF0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7" name="Figura a mano libera: forma 47">
              <a:extLst>
                <a:ext uri="{FF2B5EF4-FFF2-40B4-BE49-F238E27FC236}">
                  <a16:creationId xmlns:a16="http://schemas.microsoft.com/office/drawing/2014/main" id="{6170E274-5C9B-49A9-B2FB-84AF8F54F621}"/>
                </a:ext>
              </a:extLst>
            </p:cNvPr>
            <p:cNvSpPr/>
            <p:nvPr/>
          </p:nvSpPr>
          <p:spPr>
            <a:xfrm>
              <a:off x="5975862" y="4997357"/>
              <a:ext cx="696247" cy="184628"/>
            </a:xfrm>
            <a:custGeom>
              <a:avLst/>
              <a:gdLst>
                <a:gd name="connsiteX0" fmla="*/ 0 w 992981"/>
                <a:gd name="connsiteY0" fmla="*/ 47625 h 261938"/>
                <a:gd name="connsiteX1" fmla="*/ 85725 w 992981"/>
                <a:gd name="connsiteY1" fmla="*/ 0 h 261938"/>
                <a:gd name="connsiteX2" fmla="*/ 778668 w 992981"/>
                <a:gd name="connsiteY2" fmla="*/ 54769 h 261938"/>
                <a:gd name="connsiteX3" fmla="*/ 992981 w 992981"/>
                <a:gd name="connsiteY3" fmla="*/ 183357 h 261938"/>
                <a:gd name="connsiteX4" fmla="*/ 945356 w 992981"/>
                <a:gd name="connsiteY4" fmla="*/ 261938 h 261938"/>
                <a:gd name="connsiteX5" fmla="*/ 745331 w 992981"/>
                <a:gd name="connsiteY5" fmla="*/ 152400 h 261938"/>
                <a:gd name="connsiteX6" fmla="*/ 121443 w 992981"/>
                <a:gd name="connsiteY6" fmla="*/ 95250 h 261938"/>
                <a:gd name="connsiteX7" fmla="*/ 33337 w 992981"/>
                <a:gd name="connsiteY7" fmla="*/ 121444 h 261938"/>
                <a:gd name="connsiteX8" fmla="*/ 0 w 992981"/>
                <a:gd name="connsiteY8" fmla="*/ 47625 h 261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981" h="261938">
                  <a:moveTo>
                    <a:pt x="0" y="47625"/>
                  </a:moveTo>
                  <a:lnTo>
                    <a:pt x="85725" y="0"/>
                  </a:lnTo>
                  <a:lnTo>
                    <a:pt x="778668" y="54769"/>
                  </a:lnTo>
                  <a:lnTo>
                    <a:pt x="992981" y="183357"/>
                  </a:lnTo>
                  <a:lnTo>
                    <a:pt x="945356" y="261938"/>
                  </a:lnTo>
                  <a:lnTo>
                    <a:pt x="745331" y="152400"/>
                  </a:lnTo>
                  <a:lnTo>
                    <a:pt x="121443" y="95250"/>
                  </a:lnTo>
                  <a:lnTo>
                    <a:pt x="33337" y="121444"/>
                  </a:lnTo>
                  <a:lnTo>
                    <a:pt x="0" y="47625"/>
                  </a:lnTo>
                  <a:close/>
                </a:path>
              </a:pathLst>
            </a:custGeom>
            <a:solidFill>
              <a:srgbClr val="FFFF0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8" name="Figura a mano libera: forma 48">
              <a:extLst>
                <a:ext uri="{FF2B5EF4-FFF2-40B4-BE49-F238E27FC236}">
                  <a16:creationId xmlns:a16="http://schemas.microsoft.com/office/drawing/2014/main" id="{0098F1AE-3E83-4688-9F63-35E182C15B10}"/>
                </a:ext>
              </a:extLst>
            </p:cNvPr>
            <p:cNvSpPr/>
            <p:nvPr/>
          </p:nvSpPr>
          <p:spPr>
            <a:xfrm>
              <a:off x="6752188" y="5217576"/>
              <a:ext cx="161271" cy="251361"/>
            </a:xfrm>
            <a:custGeom>
              <a:avLst/>
              <a:gdLst>
                <a:gd name="connsiteX0" fmla="*/ 66675 w 230981"/>
                <a:gd name="connsiteY0" fmla="*/ 357188 h 357188"/>
                <a:gd name="connsiteX1" fmla="*/ 230981 w 230981"/>
                <a:gd name="connsiteY1" fmla="*/ 147638 h 357188"/>
                <a:gd name="connsiteX2" fmla="*/ 226219 w 230981"/>
                <a:gd name="connsiteY2" fmla="*/ 0 h 357188"/>
                <a:gd name="connsiteX3" fmla="*/ 0 w 230981"/>
                <a:gd name="connsiteY3" fmla="*/ 309563 h 357188"/>
                <a:gd name="connsiteX4" fmla="*/ 66675 w 230981"/>
                <a:gd name="connsiteY4" fmla="*/ 357188 h 357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981" h="357188">
                  <a:moveTo>
                    <a:pt x="66675" y="357188"/>
                  </a:moveTo>
                  <a:lnTo>
                    <a:pt x="230981" y="147638"/>
                  </a:lnTo>
                  <a:lnTo>
                    <a:pt x="226219" y="0"/>
                  </a:lnTo>
                  <a:lnTo>
                    <a:pt x="0" y="309563"/>
                  </a:lnTo>
                  <a:lnTo>
                    <a:pt x="66675" y="357188"/>
                  </a:lnTo>
                  <a:close/>
                </a:path>
              </a:pathLst>
            </a:custGeom>
            <a:solidFill>
              <a:srgbClr val="FFFF0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cxnSp>
        <p:nvCxnSpPr>
          <p:cNvPr id="39" name="Connettore 2 51">
            <a:extLst>
              <a:ext uri="{FF2B5EF4-FFF2-40B4-BE49-F238E27FC236}">
                <a16:creationId xmlns:a16="http://schemas.microsoft.com/office/drawing/2014/main" id="{EA1A0164-ED43-4364-AA42-310A8083CEEA}"/>
              </a:ext>
            </a:extLst>
          </p:cNvPr>
          <p:cNvCxnSpPr>
            <a:cxnSpLocks/>
          </p:cNvCxnSpPr>
          <p:nvPr/>
        </p:nvCxnSpPr>
        <p:spPr>
          <a:xfrm flipH="1" flipV="1">
            <a:off x="5950280" y="5039287"/>
            <a:ext cx="629645" cy="17182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Connettore 2 53">
            <a:extLst>
              <a:ext uri="{FF2B5EF4-FFF2-40B4-BE49-F238E27FC236}">
                <a16:creationId xmlns:a16="http://schemas.microsoft.com/office/drawing/2014/main" id="{18156A8D-A879-4FF6-BF8B-5311FC7FB6C7}"/>
              </a:ext>
            </a:extLst>
          </p:cNvPr>
          <p:cNvCxnSpPr>
            <a:cxnSpLocks/>
            <a:stCxn id="33" idx="1"/>
          </p:cNvCxnSpPr>
          <p:nvPr/>
        </p:nvCxnSpPr>
        <p:spPr>
          <a:xfrm flipH="1">
            <a:off x="5690643" y="5204226"/>
            <a:ext cx="889280" cy="30981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Connettore 2 56">
            <a:extLst>
              <a:ext uri="{FF2B5EF4-FFF2-40B4-BE49-F238E27FC236}">
                <a16:creationId xmlns:a16="http://schemas.microsoft.com/office/drawing/2014/main" id="{1BA1DBB7-3C36-41A1-B530-2C06326E78F5}"/>
              </a:ext>
            </a:extLst>
          </p:cNvPr>
          <p:cNvCxnSpPr>
            <a:cxnSpLocks/>
          </p:cNvCxnSpPr>
          <p:nvPr/>
        </p:nvCxnSpPr>
        <p:spPr>
          <a:xfrm flipH="1">
            <a:off x="6207383" y="5204226"/>
            <a:ext cx="365396" cy="41431"/>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42" name="Immagine 26">
            <a:extLst>
              <a:ext uri="{FF2B5EF4-FFF2-40B4-BE49-F238E27FC236}">
                <a16:creationId xmlns:a16="http://schemas.microsoft.com/office/drawing/2014/main" id="{8B97140B-C1B8-4ED5-B01E-66AD999AB8EF}"/>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407928" y="4097890"/>
            <a:ext cx="1943117" cy="1515127"/>
          </a:xfrm>
          <a:prstGeom prst="rect">
            <a:avLst/>
          </a:prstGeom>
          <a:effectLst>
            <a:glow rad="63500">
              <a:schemeClr val="accent5">
                <a:satMod val="175000"/>
                <a:alpha val="40000"/>
              </a:schemeClr>
            </a:glow>
          </a:effectLst>
        </p:spPr>
      </p:pic>
      <p:pic>
        <p:nvPicPr>
          <p:cNvPr id="43" name="Immagine 27">
            <a:extLst>
              <a:ext uri="{FF2B5EF4-FFF2-40B4-BE49-F238E27FC236}">
                <a16:creationId xmlns:a16="http://schemas.microsoft.com/office/drawing/2014/main" id="{21BB6914-64EB-4645-A503-287CC2425D9B}"/>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3897677" y="4026647"/>
            <a:ext cx="471435" cy="1076538"/>
          </a:xfrm>
          <a:prstGeom prst="rect">
            <a:avLst/>
          </a:prstGeom>
          <a:ln>
            <a:solidFill>
              <a:schemeClr val="tx1"/>
            </a:solidFill>
          </a:ln>
          <a:effectLst>
            <a:glow rad="63500">
              <a:schemeClr val="accent5">
                <a:satMod val="175000"/>
                <a:alpha val="40000"/>
              </a:schemeClr>
            </a:glow>
          </a:effectLst>
        </p:spPr>
      </p:pic>
      <p:cxnSp>
        <p:nvCxnSpPr>
          <p:cNvPr id="44" name="Connettore 2 28">
            <a:extLst>
              <a:ext uri="{FF2B5EF4-FFF2-40B4-BE49-F238E27FC236}">
                <a16:creationId xmlns:a16="http://schemas.microsoft.com/office/drawing/2014/main" id="{04763E68-65F9-49E9-8BB9-EED401BC28C2}"/>
              </a:ext>
            </a:extLst>
          </p:cNvPr>
          <p:cNvCxnSpPr>
            <a:cxnSpLocks/>
          </p:cNvCxnSpPr>
          <p:nvPr/>
        </p:nvCxnSpPr>
        <p:spPr>
          <a:xfrm>
            <a:off x="3243486" y="4385770"/>
            <a:ext cx="654331" cy="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45" name="Immagine 29">
            <a:extLst>
              <a:ext uri="{FF2B5EF4-FFF2-40B4-BE49-F238E27FC236}">
                <a16:creationId xmlns:a16="http://schemas.microsoft.com/office/drawing/2014/main" id="{1909EF4B-2F5F-4842-883E-4F8A56C50A1F}"/>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a:off x="3468552" y="4572126"/>
            <a:ext cx="327199" cy="837307"/>
          </a:xfrm>
          <a:prstGeom prst="rect">
            <a:avLst/>
          </a:prstGeom>
          <a:ln>
            <a:solidFill>
              <a:schemeClr val="tx1"/>
            </a:solidFill>
          </a:ln>
          <a:effectLst>
            <a:glow rad="63500">
              <a:schemeClr val="accent5">
                <a:satMod val="175000"/>
                <a:alpha val="40000"/>
              </a:schemeClr>
            </a:glow>
          </a:effectLst>
        </p:spPr>
      </p:pic>
      <p:cxnSp>
        <p:nvCxnSpPr>
          <p:cNvPr id="46" name="Connettore 2 30">
            <a:extLst>
              <a:ext uri="{FF2B5EF4-FFF2-40B4-BE49-F238E27FC236}">
                <a16:creationId xmlns:a16="http://schemas.microsoft.com/office/drawing/2014/main" id="{45F8588B-EDD7-42A9-B4D0-B8E6B0594DEF}"/>
              </a:ext>
            </a:extLst>
          </p:cNvPr>
          <p:cNvCxnSpPr>
            <a:cxnSpLocks/>
          </p:cNvCxnSpPr>
          <p:nvPr/>
        </p:nvCxnSpPr>
        <p:spPr>
          <a:xfrm>
            <a:off x="3010786" y="4694341"/>
            <a:ext cx="162637" cy="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Connettore 2 31">
            <a:extLst>
              <a:ext uri="{FF2B5EF4-FFF2-40B4-BE49-F238E27FC236}">
                <a16:creationId xmlns:a16="http://schemas.microsoft.com/office/drawing/2014/main" id="{F521752D-36F9-44EA-90F0-6C1647068C75}"/>
              </a:ext>
            </a:extLst>
          </p:cNvPr>
          <p:cNvCxnSpPr>
            <a:cxnSpLocks/>
          </p:cNvCxnSpPr>
          <p:nvPr/>
        </p:nvCxnSpPr>
        <p:spPr>
          <a:xfrm>
            <a:off x="3244632" y="4711043"/>
            <a:ext cx="226813" cy="10373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48" name="Immagine 32">
            <a:extLst>
              <a:ext uri="{FF2B5EF4-FFF2-40B4-BE49-F238E27FC236}">
                <a16:creationId xmlns:a16="http://schemas.microsoft.com/office/drawing/2014/main" id="{ED597D42-EC06-4C91-888E-217DD441E902}"/>
              </a:ext>
            </a:extLst>
          </p:cNvPr>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a:off x="854897" y="4572126"/>
            <a:ext cx="352248" cy="837307"/>
          </a:xfrm>
          <a:prstGeom prst="rect">
            <a:avLst/>
          </a:prstGeom>
          <a:ln>
            <a:solidFill>
              <a:schemeClr val="tx1"/>
            </a:solidFill>
          </a:ln>
          <a:effectLst>
            <a:glow rad="63500">
              <a:schemeClr val="accent5">
                <a:satMod val="175000"/>
                <a:alpha val="40000"/>
              </a:schemeClr>
            </a:glow>
          </a:effectLst>
        </p:spPr>
      </p:pic>
      <p:cxnSp>
        <p:nvCxnSpPr>
          <p:cNvPr id="49" name="Connettore 2 33">
            <a:extLst>
              <a:ext uri="{FF2B5EF4-FFF2-40B4-BE49-F238E27FC236}">
                <a16:creationId xmlns:a16="http://schemas.microsoft.com/office/drawing/2014/main" id="{83833914-6D71-4544-BECB-5B7EFF335017}"/>
              </a:ext>
            </a:extLst>
          </p:cNvPr>
          <p:cNvCxnSpPr>
            <a:cxnSpLocks/>
          </p:cNvCxnSpPr>
          <p:nvPr/>
        </p:nvCxnSpPr>
        <p:spPr>
          <a:xfrm flipH="1" flipV="1">
            <a:off x="1165513" y="5322030"/>
            <a:ext cx="403516" cy="18637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0" name="Rettangolo 12">
            <a:extLst>
              <a:ext uri="{FF2B5EF4-FFF2-40B4-BE49-F238E27FC236}">
                <a16:creationId xmlns:a16="http://schemas.microsoft.com/office/drawing/2014/main" id="{94465B51-4059-4863-9FFA-F544F0B0882B}"/>
              </a:ext>
            </a:extLst>
          </p:cNvPr>
          <p:cNvSpPr>
            <a:spLocks noChangeArrowheads="1"/>
          </p:cNvSpPr>
          <p:nvPr/>
        </p:nvSpPr>
        <p:spPr bwMode="auto">
          <a:xfrm>
            <a:off x="1938249" y="4373651"/>
            <a:ext cx="854969" cy="195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6000" tIns="36000" rIns="36000" bIns="36000">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Extraction point</a:t>
            </a:r>
            <a:endParaRPr kumimoji="0" lang="it-IT"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endParaRPr>
          </a:p>
        </p:txBody>
      </p:sp>
      <p:sp>
        <p:nvSpPr>
          <p:cNvPr id="51" name="Rettangolo 16">
            <a:extLst>
              <a:ext uri="{FF2B5EF4-FFF2-40B4-BE49-F238E27FC236}">
                <a16:creationId xmlns:a16="http://schemas.microsoft.com/office/drawing/2014/main" id="{1EE7F0B4-7951-46EE-8E51-E0BDC85C24FF}"/>
              </a:ext>
            </a:extLst>
          </p:cNvPr>
          <p:cNvSpPr>
            <a:spLocks noChangeArrowheads="1"/>
          </p:cNvSpPr>
          <p:nvPr/>
        </p:nvSpPr>
        <p:spPr bwMode="auto">
          <a:xfrm>
            <a:off x="2318186" y="4586594"/>
            <a:ext cx="710697" cy="195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6000" tIns="36000" rIns="36000" bIns="36000">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CO</a:t>
            </a:r>
            <a:r>
              <a:rPr kumimoji="0" lang="en-US" altLang="it-IT" sz="800" b="1" i="0" u="none" strike="noStrike" kern="1200" cap="none" spc="0" normalizeH="0" baseline="-2500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2</a:t>
            </a: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 Detector</a:t>
            </a:r>
            <a:endParaRPr kumimoji="0" lang="it-IT"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endParaRPr>
          </a:p>
        </p:txBody>
      </p:sp>
      <p:sp>
        <p:nvSpPr>
          <p:cNvPr id="52" name="Rettangolo 20">
            <a:extLst>
              <a:ext uri="{FF2B5EF4-FFF2-40B4-BE49-F238E27FC236}">
                <a16:creationId xmlns:a16="http://schemas.microsoft.com/office/drawing/2014/main" id="{0B0D14C8-717D-45B2-9513-1F6C0C98178E}"/>
              </a:ext>
            </a:extLst>
          </p:cNvPr>
          <p:cNvSpPr>
            <a:spLocks noChangeArrowheads="1"/>
          </p:cNvSpPr>
          <p:nvPr/>
        </p:nvSpPr>
        <p:spPr bwMode="auto">
          <a:xfrm>
            <a:off x="692521" y="5430067"/>
            <a:ext cx="739552" cy="318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6000" tIns="36000" rIns="36000" bIns="36000">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CO</a:t>
            </a:r>
            <a:r>
              <a:rPr kumimoji="0" lang="en-US" altLang="it-IT" sz="800" b="1" i="0" u="none" strike="noStrike" kern="1200" cap="none" spc="0" normalizeH="0" baseline="-2500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2</a:t>
            </a: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 Detector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(first point)</a:t>
            </a:r>
          </a:p>
        </p:txBody>
      </p:sp>
      <p:sp>
        <p:nvSpPr>
          <p:cNvPr id="53" name="Rettangolo 16">
            <a:extLst>
              <a:ext uri="{FF2B5EF4-FFF2-40B4-BE49-F238E27FC236}">
                <a16:creationId xmlns:a16="http://schemas.microsoft.com/office/drawing/2014/main" id="{02E243DE-4D22-4171-903F-5F7180E300E9}"/>
              </a:ext>
            </a:extLst>
          </p:cNvPr>
          <p:cNvSpPr>
            <a:spLocks noChangeArrowheads="1"/>
          </p:cNvSpPr>
          <p:nvPr/>
        </p:nvSpPr>
        <p:spPr bwMode="auto">
          <a:xfrm>
            <a:off x="3467049" y="5499916"/>
            <a:ext cx="825551" cy="249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CO</a:t>
            </a:r>
            <a:r>
              <a:rPr kumimoji="0" lang="en-US" altLang="it-IT" sz="800" b="1" i="0" u="none" strike="noStrike" kern="1200" cap="none" spc="0" normalizeH="0" baseline="-2500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2</a:t>
            </a: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 Detector (second point)</a:t>
            </a:r>
          </a:p>
        </p:txBody>
      </p:sp>
      <p:sp>
        <p:nvSpPr>
          <p:cNvPr id="54" name="Rettangolo 1">
            <a:extLst>
              <a:ext uri="{FF2B5EF4-FFF2-40B4-BE49-F238E27FC236}">
                <a16:creationId xmlns:a16="http://schemas.microsoft.com/office/drawing/2014/main" id="{0B65ABB8-1F0D-4905-BCCF-075AFE1AF528}"/>
              </a:ext>
            </a:extLst>
          </p:cNvPr>
          <p:cNvSpPr>
            <a:spLocks noChangeArrowheads="1"/>
          </p:cNvSpPr>
          <p:nvPr/>
        </p:nvSpPr>
        <p:spPr bwMode="auto">
          <a:xfrm>
            <a:off x="1515486" y="3894139"/>
            <a:ext cx="1728000" cy="12483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000" tIns="36000" rIns="36000" bIns="36000"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Example of layout for a cans filler</a:t>
            </a:r>
            <a:endParaRPr kumimoji="0" lang="en-US" altLang="en-US"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endParaRPr>
          </a:p>
        </p:txBody>
      </p:sp>
      <p:pic>
        <p:nvPicPr>
          <p:cNvPr id="55" name="Immagine 2">
            <a:extLst>
              <a:ext uri="{FF2B5EF4-FFF2-40B4-BE49-F238E27FC236}">
                <a16:creationId xmlns:a16="http://schemas.microsoft.com/office/drawing/2014/main" id="{FD8FE33E-4E4D-47E2-8227-B5D8CA6DB872}"/>
              </a:ext>
            </a:extLst>
          </p:cNvPr>
          <p:cNvPicPr>
            <a:picLocks noChangeAspect="1" noChangeArrowheads="1"/>
          </p:cNvPicPr>
          <p:nvPr/>
        </p:nvPicPr>
        <p:blipFill>
          <a:blip r:embed="rId11" cstate="print">
            <a:extLst>
              <a:ext uri="{28A0092B-C50C-407E-A947-70E740481C1C}">
                <a14:useLocalDpi xmlns:a14="http://schemas.microsoft.com/office/drawing/2010/main"/>
              </a:ext>
            </a:extLst>
          </a:blip>
          <a:srcRect/>
          <a:stretch>
            <a:fillRect/>
          </a:stretch>
        </p:blipFill>
        <p:spPr bwMode="auto">
          <a:xfrm>
            <a:off x="2825292" y="4431484"/>
            <a:ext cx="242637" cy="111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95377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3"/>
  <p:tag name="ARTICULATE_PROJECT_OPEN" val="0"/>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EN-modele</Template>
  <TotalTime>604</TotalTime>
  <Words>219</Words>
  <Application>Microsoft Office PowerPoint</Application>
  <PresentationFormat>On-screen Show (4:3)</PresentationFormat>
  <Paragraphs>21</Paragraphs>
  <Slides>1</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9" baseType="lpstr">
      <vt:lpstr>MS PGothic</vt:lpstr>
      <vt:lpstr>MS PGothic</vt:lpstr>
      <vt:lpstr>Arial</vt:lpstr>
      <vt:lpstr>FZZhunYuan-M02S</vt:lpstr>
      <vt:lpstr>Wingdings</vt:lpstr>
      <vt:lpstr>方正准圆简体</vt:lpstr>
      <vt:lpstr>1_NewSidel_Template_4x3_with add layouts</vt:lpstr>
      <vt:lpstr>think-cell Folie</vt:lpstr>
      <vt:lpstr>提高操作员安全性</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an example  of a presentation title</dc:title>
  <dc:creator>FERROZZI, MARCELLO</dc:creator>
  <cp:lastModifiedBy>Sorega, Dan</cp:lastModifiedBy>
  <cp:revision>83</cp:revision>
  <dcterms:created xsi:type="dcterms:W3CDTF">2018-02-10T17:04:39Z</dcterms:created>
  <dcterms:modified xsi:type="dcterms:W3CDTF">2021-04-16T11:42:54Z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e35bb0a3-90cf-41a8-939e-500b35438edf_Enabled">
    <vt:lpwstr>True</vt:lpwstr>
  </property>
  <property fmtid="{D5CDD505-2E9C-101B-9397-08002B2CF9AE}" pid="5" name="MSIP_Label_e35bb0a3-90cf-41a8-939e-500b35438edf_SiteId">
    <vt:lpwstr>2390cbd1-e663-4321-bc93-ba298637ce52</vt:lpwstr>
  </property>
  <property fmtid="{D5CDD505-2E9C-101B-9397-08002B2CF9AE}" pid="6" name="MSIP_Label_e35bb0a3-90cf-41a8-939e-500b35438edf_Owner">
    <vt:lpwstr>107200@sidel.com</vt:lpwstr>
  </property>
  <property fmtid="{D5CDD505-2E9C-101B-9397-08002B2CF9AE}" pid="7" name="MSIP_Label_e35bb0a3-90cf-41a8-939e-500b35438edf_SetDate">
    <vt:lpwstr>2017-09-26T14:43:53.5499116+02:00</vt:lpwstr>
  </property>
  <property fmtid="{D5CDD505-2E9C-101B-9397-08002B2CF9AE}" pid="8" name="MSIP_Label_e35bb0a3-90cf-41a8-939e-500b35438edf_Name">
    <vt:lpwstr>Sidel-Confidential</vt:lpwstr>
  </property>
  <property fmtid="{D5CDD505-2E9C-101B-9397-08002B2CF9AE}" pid="9" name="MSIP_Label_e35bb0a3-90cf-41a8-939e-500b35438edf_Application">
    <vt:lpwstr>Microsoft Azure Information Protection</vt:lpwstr>
  </property>
  <property fmtid="{D5CDD505-2E9C-101B-9397-08002B2CF9AE}" pid="10" name="MSIP_Label_e35bb0a3-90cf-41a8-939e-500b35438edf_Extended_MSFT_Method">
    <vt:lpwstr>Automatic</vt:lpwstr>
  </property>
  <property fmtid="{D5CDD505-2E9C-101B-9397-08002B2CF9AE}" pid="11" name="MSIP_Label_94480757-a570-4f64-84e7-c5b3ffe9d573_Enabled">
    <vt:lpwstr>true</vt:lpwstr>
  </property>
  <property fmtid="{D5CDD505-2E9C-101B-9397-08002B2CF9AE}" pid="12" name="MSIP_Label_94480757-a570-4f64-84e7-c5b3ffe9d573_SetDate">
    <vt:lpwstr>2021-04-16T11:42:54Z</vt:lpwstr>
  </property>
  <property fmtid="{D5CDD505-2E9C-101B-9397-08002B2CF9AE}" pid="13" name="MSIP_Label_94480757-a570-4f64-84e7-c5b3ffe9d573_Method">
    <vt:lpwstr>Standard</vt:lpwstr>
  </property>
  <property fmtid="{D5CDD505-2E9C-101B-9397-08002B2CF9AE}" pid="14" name="MSIP_Label_94480757-a570-4f64-84e7-c5b3ffe9d573_Name">
    <vt:lpwstr>General</vt:lpwstr>
  </property>
  <property fmtid="{D5CDD505-2E9C-101B-9397-08002B2CF9AE}" pid="15" name="MSIP_Label_94480757-a570-4f64-84e7-c5b3ffe9d573_SiteId">
    <vt:lpwstr>2390cbd1-e663-4321-bc93-ba298637ce52</vt:lpwstr>
  </property>
  <property fmtid="{D5CDD505-2E9C-101B-9397-08002B2CF9AE}" pid="16" name="MSIP_Label_94480757-a570-4f64-84e7-c5b3ffe9d573_ActionId">
    <vt:lpwstr/>
  </property>
  <property fmtid="{D5CDD505-2E9C-101B-9397-08002B2CF9AE}" pid="17" name="MSIP_Label_94480757-a570-4f64-84e7-c5b3ffe9d573_ContentBits">
    <vt:lpwstr>2</vt:lpwstr>
  </property>
</Properties>
</file>