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handoutMasterIdLst>
    <p:handoutMasterId r:id="rId4"/>
  </p:handoutMasterIdLst>
  <p:sldIdLst>
    <p:sldId id="1207" r:id="rId2"/>
  </p:sldIdLst>
  <p:sldSz cx="9144000" cy="6858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5E00"/>
    <a:srgbClr val="AF5400"/>
    <a:srgbClr val="FF9900"/>
    <a:srgbClr val="00FF00"/>
    <a:srgbClr val="7AFF7A"/>
    <a:srgbClr val="00FFFF"/>
    <a:srgbClr val="00B0F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10" autoAdjust="0"/>
    <p:restoredTop sz="94660"/>
  </p:normalViewPr>
  <p:slideViewPr>
    <p:cSldViewPr snapToGrid="0" showGuides="1">
      <p:cViewPr varScale="1">
        <p:scale>
          <a:sx n="110" d="100"/>
          <a:sy n="110" d="100"/>
        </p:scale>
        <p:origin x="1764" y="120"/>
      </p:cViewPr>
      <p:guideLst>
        <p:guide orient="horz" pos="2160"/>
        <p:guide pos="2880"/>
      </p:guideLst>
    </p:cSldViewPr>
  </p:slideViewPr>
  <p:notesTextViewPr>
    <p:cViewPr>
      <p:scale>
        <a:sx n="1" d="1"/>
        <a:sy n="1" d="1"/>
      </p:scale>
      <p:origin x="0" y="0"/>
    </p:cViewPr>
  </p:notesTextViewPr>
  <p:sorterViewPr>
    <p:cViewPr>
      <p:scale>
        <a:sx n="125" d="100"/>
        <a:sy n="125" d="100"/>
      </p:scale>
      <p:origin x="0" y="0"/>
    </p:cViewPr>
  </p:sorterViewPr>
  <p:notesViewPr>
    <p:cSldViewPr snapToGrid="0">
      <p:cViewPr>
        <p:scale>
          <a:sx n="125" d="100"/>
          <a:sy n="125" d="100"/>
        </p:scale>
        <p:origin x="2052" y="-343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EE4A28-8FCA-4B67-B71F-4BF329E9D0A8}" type="datetimeFigureOut">
              <a:rPr lang="en-GB" smtClean="0"/>
              <a:t>16/04/2021</a:t>
            </a:fld>
            <a:endParaRPr lang="en-GB" dirty="0"/>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de-DE" dirty="0"/>
              <a:t>Footer</a:t>
            </a:r>
            <a:endParaRPr lang="en-GB"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dirty="0"/>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EF99F-C35D-4FF2-845E-FCCC5818ED60}" type="datetimeFigureOut">
              <a:rPr lang="en-GB" smtClean="0"/>
              <a:t>16/04/2021</a:t>
            </a:fld>
            <a:endParaRPr lang="en-GB" dirty="0"/>
          </a:p>
        </p:txBody>
      </p:sp>
      <p:sp>
        <p:nvSpPr>
          <p:cNvPr id="4" name="Folienbildplatzhalter 3"/>
          <p:cNvSpPr>
            <a:spLocks noGrp="1" noRot="1" noChangeAspect="1"/>
          </p:cNvSpPr>
          <p:nvPr>
            <p:ph type="sldImg" idx="2"/>
          </p:nvPr>
        </p:nvSpPr>
        <p:spPr>
          <a:xfrm>
            <a:off x="1352863" y="843197"/>
            <a:ext cx="4152274" cy="3114206"/>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izenplatzhalter 4"/>
          <p:cNvSpPr>
            <a:spLocks noGrp="1"/>
          </p:cNvSpPr>
          <p:nvPr>
            <p:ph type="body" sz="quarter" idx="3"/>
          </p:nvPr>
        </p:nvSpPr>
        <p:spPr>
          <a:xfrm>
            <a:off x="434715" y="4197246"/>
            <a:ext cx="5988570" cy="4260954"/>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2478"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37554690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vmlDrawing" Target="../drawings/vmlDrawing1.vml"/><Relationship Id="rId7"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3.xml"/><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5"/>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1454" name="think-cell Folie" r:id="rId6" imgW="399" imgH="399" progId="TCLayout.ActiveDocument.1">
                  <p:embed/>
                </p:oleObj>
              </mc:Choice>
              <mc:Fallback>
                <p:oleObj name="think-cell Folie" r:id="rId6" imgW="399" imgH="399" progId="TCLayout.ActiveDocument.1">
                  <p:embed/>
                  <p:pic>
                    <p:nvPicPr>
                      <p:cNvPr id="85" name="Objekt 84"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de-DE" noProof="1"/>
              <a:t>Titelmasterformat durch Klicken bearbeiten</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6" name="Footer Placeholder 3"/>
          <p:cNvSpPr txBox="1">
            <a:spLocks/>
          </p:cNvSpPr>
          <p:nvPr/>
        </p:nvSpPr>
        <p:spPr>
          <a:xfrm>
            <a:off x="1378446" y="6471704"/>
            <a:ext cx="2782813"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sz="900" b="0" i="0" u="none" strike="noStrike" kern="1200" baseline="0" dirty="0">
                <a:solidFill>
                  <a:schemeClr val="bg2"/>
                </a:solidFill>
                <a:latin typeface="+mn-lt"/>
                <a:ea typeface="+mn-ea"/>
                <a:cs typeface="+mn-cs"/>
              </a:rPr>
              <a:t>HS128 – </a:t>
            </a:r>
            <a:r>
              <a:rPr lang="en-US" sz="900" b="0" i="0" u="none" strike="noStrike" kern="1200" baseline="0" dirty="0">
                <a:solidFill>
                  <a:schemeClr val="bg2"/>
                </a:solidFill>
                <a:latin typeface="+mn-lt"/>
                <a:ea typeface="+mn-ea"/>
                <a:cs typeface="+mn-cs"/>
              </a:rPr>
              <a:t>CO2 Extraction for Fillers</a:t>
            </a:r>
            <a:r>
              <a:rPr lang="en-GB" dirty="0">
                <a:solidFill>
                  <a:srgbClr val="7F7F7F"/>
                </a:solidFill>
              </a:rPr>
              <a:t>, </a:t>
            </a:r>
            <a:fld id="{AF6A7A01-F0BB-4441-BAB9-3E7CB064C4A1}" type="datetime4">
              <a:rPr lang="en-GB" smtClean="0">
                <a:solidFill>
                  <a:srgbClr val="7F7F7F"/>
                </a:solidFill>
              </a:rPr>
              <a:pPr eaLnBrk="1" fontAlgn="auto" hangingPunct="1">
                <a:spcBef>
                  <a:spcPts val="0"/>
                </a:spcBef>
                <a:spcAft>
                  <a:spcPts val="0"/>
                </a:spcAft>
                <a:defRPr/>
              </a:pPr>
              <a:t>16 April 2021</a:t>
            </a:fld>
            <a:endParaRPr lang="en-GB" dirty="0">
              <a:solidFill>
                <a:srgbClr val="7F7F7F"/>
              </a:solidFill>
            </a:endParaRP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dirty="0">
                <a:solidFill>
                  <a:srgbClr val="7F7F7F"/>
                </a:solidFill>
              </a:rPr>
              <a:t>Page </a:t>
            </a:r>
            <a:fld id="{7873E190-40CF-412D-9604-1EFCEB1508B2}" type="slidenum">
              <a:rPr lang="en-GB" smtClean="0">
                <a:solidFill>
                  <a:srgbClr val="7F7F7F"/>
                </a:solidFill>
              </a:rPr>
              <a:pPr eaLnBrk="1" fontAlgn="auto" hangingPunct="1">
                <a:spcBef>
                  <a:spcPts val="0"/>
                </a:spcBef>
                <a:spcAft>
                  <a:spcPts val="0"/>
                </a:spcAft>
              </a:pPr>
              <a:t>‹#›</a:t>
            </a:fld>
            <a:endParaRPr lang="en-GB" dirty="0">
              <a:solidFill>
                <a:srgbClr val="7F7F7F"/>
              </a:solidFill>
            </a:endParaRPr>
          </a:p>
        </p:txBody>
      </p:sp>
      <p:grpSp>
        <p:nvGrpSpPr>
          <p:cNvPr id="88" name="Group 7"/>
          <p:cNvGrpSpPr>
            <a:grpSpLocks/>
          </p:cNvGrpSpPr>
          <p:nvPr/>
        </p:nvGrpSpPr>
        <p:grpSpPr bwMode="auto">
          <a:xfrm>
            <a:off x="7722394" y="6498640"/>
            <a:ext cx="921544" cy="252408"/>
            <a:chOff x="1005" y="1644"/>
            <a:chExt cx="3749" cy="1030"/>
          </a:xfrm>
        </p:grpSpPr>
        <p:sp>
          <p:nvSpPr>
            <p:cNvPr id="8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grpSp>
      <p:cxnSp>
        <p:nvCxnSpPr>
          <p:cNvPr id="49" name="Straight Connector 48"/>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4" name="MSIPCMContentMarking" descr="{&quot;HashCode&quot;:238713050,&quot;Placement&quot;:&quot;Footer&quot;,&quot;Top&quot;:521.6203,&quot;Left&quot;:333.911743,&quot;SlideWidth&quot;:720,&quot;SlideHeight&quot;:540}">
            <a:extLst>
              <a:ext uri="{FF2B5EF4-FFF2-40B4-BE49-F238E27FC236}">
                <a16:creationId xmlns:a16="http://schemas.microsoft.com/office/drawing/2014/main" id="{2E57651D-1B28-4E6B-B281-A8FF6B087806}"/>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fr-FR" sz="900">
                <a:solidFill>
                  <a:srgbClr val="7F7F7F"/>
                </a:solidFill>
                <a:latin typeface="Arial" panose="020B0604020202020204" pitchFamily="34" charset="0"/>
              </a:rPr>
              <a:t>General</a:t>
            </a:r>
            <a:endParaRPr lang="fr-FR" sz="900" dirty="0" err="1">
              <a:solidFill>
                <a:srgbClr val="7F7F7F"/>
              </a:solidFill>
              <a:latin typeface="Arial" panose="020B0604020202020204" pitchFamily="34" charset="0"/>
            </a:endParaRPr>
          </a:p>
        </p:txBody>
      </p:sp>
    </p:spTree>
    <p:custDataLst>
      <p:tags r:id="rId4"/>
    </p:custDataLst>
    <p:extLst>
      <p:ext uri="{BB962C8B-B14F-4D97-AF65-F5344CB8AC3E}">
        <p14:creationId xmlns:p14="http://schemas.microsoft.com/office/powerpoint/2010/main" val="498514969"/>
      </p:ext>
    </p:extLst>
  </p:cSld>
  <p:clrMap bg1="dk1" tx1="lt1" bg2="dk2" tx2="lt2" accent1="accent1" accent2="accent2" accent3="accent3" accent4="accent4" accent5="accent5" accent6="accent6" hlink="hlink" folHlink="folHlink"/>
  <p:sldLayoutIdLst>
    <p:sldLayoutId id="2147483697" r:id="rId1"/>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7" pos="5556">
          <p15:clr>
            <a:srgbClr val="F26B43"/>
          </p15:clr>
        </p15:guide>
        <p15:guide id="8" orient="horz" pos="4020">
          <p15:clr>
            <a:srgbClr val="F26B43"/>
          </p15:clr>
        </p15:guide>
        <p15:guide id="9" pos="204">
          <p15:clr>
            <a:srgbClr val="F26B43"/>
          </p15:clr>
        </p15:guide>
        <p15:guide id="10" pos="2925">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xml"/><Relationship Id="rId7" Type="http://schemas.openxmlformats.org/officeDocument/2006/relationships/image" Target="../media/image4.png"/><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emf"/><Relationship Id="rId10" Type="http://schemas.openxmlformats.org/officeDocument/2006/relationships/image" Target="../media/image7.png"/><Relationship Id="rId4" Type="http://schemas.openxmlformats.org/officeDocument/2006/relationships/oleObject" Target="../embeddings/oleObject3.bin"/><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 name="Group 2">
            <a:extLst>
              <a:ext uri="{FF2B5EF4-FFF2-40B4-BE49-F238E27FC236}">
                <a16:creationId xmlns:a16="http://schemas.microsoft.com/office/drawing/2014/main" id="{6AEE2C1B-A281-4B0F-AF09-BE0BE3EB4805}"/>
              </a:ext>
            </a:extLst>
          </p:cNvPr>
          <p:cNvGrpSpPr>
            <a:grpSpLocks/>
          </p:cNvGrpSpPr>
          <p:nvPr/>
        </p:nvGrpSpPr>
        <p:grpSpPr bwMode="auto">
          <a:xfrm>
            <a:off x="648493" y="1707214"/>
            <a:ext cx="7991475" cy="4041776"/>
            <a:chOff x="650875" y="1906524"/>
            <a:chExt cx="7991475" cy="4042232"/>
          </a:xfrm>
        </p:grpSpPr>
        <p:sp>
          <p:nvSpPr>
            <p:cNvPr id="53" name="Rechteck 3">
              <a:extLst>
                <a:ext uri="{FF2B5EF4-FFF2-40B4-BE49-F238E27FC236}">
                  <a16:creationId xmlns:a16="http://schemas.microsoft.com/office/drawing/2014/main" id="{A11F3E61-6C63-4770-B3CD-551E82BCFA20}"/>
                </a:ext>
              </a:extLst>
            </p:cNvPr>
            <p:cNvSpPr/>
            <p:nvPr/>
          </p:nvSpPr>
          <p:spPr>
            <a:xfrm>
              <a:off x="650875" y="1906525"/>
              <a:ext cx="3889375" cy="37628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lvl="0">
                <a:spcBef>
                  <a:spcPts val="300"/>
                </a:spcBef>
                <a:buClr>
                  <a:srgbClr val="FF6600"/>
                </a:buClr>
                <a:defRPr/>
              </a:pPr>
              <a:r>
                <a:rPr lang="en-GB" sz="1400" b="1" dirty="0">
                  <a:solidFill>
                    <a:srgbClr val="FFFFFF"/>
                  </a:solidFill>
                  <a:ea typeface="MS PGothic" pitchFamily="34" charset="-128"/>
                </a:rPr>
                <a:t>VALUE AND BENEFITS</a:t>
              </a:r>
            </a:p>
          </p:txBody>
        </p:sp>
        <p:sp>
          <p:nvSpPr>
            <p:cNvPr id="55" name="Rechteck 4">
              <a:extLst>
                <a:ext uri="{FF2B5EF4-FFF2-40B4-BE49-F238E27FC236}">
                  <a16:creationId xmlns:a16="http://schemas.microsoft.com/office/drawing/2014/main" id="{26FC50B7-4888-44EB-85D8-850FF310BC86}"/>
                </a:ext>
              </a:extLst>
            </p:cNvPr>
            <p:cNvSpPr>
              <a:spLocks/>
            </p:cNvSpPr>
            <p:nvPr/>
          </p:nvSpPr>
          <p:spPr>
            <a:xfrm>
              <a:off x="650875" y="2282805"/>
              <a:ext cx="3889375" cy="3665950"/>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0" fontAlgn="base" latinLnBrk="0" hangingPunct="0">
                <a:lnSpc>
                  <a:spcPct val="100000"/>
                </a:lnSpc>
                <a:spcBef>
                  <a:spcPct val="20000"/>
                </a:spcBef>
                <a:spcAft>
                  <a:spcPct val="0"/>
                </a:spcAft>
                <a:buClr>
                  <a:srgbClr val="E64B00"/>
                </a:buClr>
                <a:buSzTx/>
                <a:buFont typeface="Wingdings" charset="2"/>
                <a:buChar char="§"/>
                <a:tabLst/>
                <a:defRPr/>
              </a:pPr>
              <a:endParaRPr kumimoji="0" lang="en-US" altLang="fr-FR" sz="1200" b="0" i="0" u="none" strike="noStrike" kern="1200" cap="none" spc="0" normalizeH="0" baseline="0" noProof="0" dirty="0">
                <a:ln>
                  <a:noFill/>
                </a:ln>
                <a:solidFill>
                  <a:srgbClr val="000000"/>
                </a:solidFill>
                <a:effectLst/>
                <a:uLnTx/>
                <a:uFillTx/>
                <a:latin typeface="Arial"/>
                <a:ea typeface="+mn-ea"/>
                <a:cs typeface="+mn-cs"/>
              </a:endParaRPr>
            </a:p>
          </p:txBody>
        </p:sp>
        <p:sp>
          <p:nvSpPr>
            <p:cNvPr id="56" name="Rechteck 11">
              <a:extLst>
                <a:ext uri="{FF2B5EF4-FFF2-40B4-BE49-F238E27FC236}">
                  <a16:creationId xmlns:a16="http://schemas.microsoft.com/office/drawing/2014/main" id="{0FC4A2DB-8721-46D3-99E4-364704E71370}"/>
                </a:ext>
              </a:extLst>
            </p:cNvPr>
            <p:cNvSpPr/>
            <p:nvPr/>
          </p:nvSpPr>
          <p:spPr>
            <a:xfrm>
              <a:off x="4752975" y="1906524"/>
              <a:ext cx="3889375" cy="38898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190500" lvl="0" indent="-190500" fontAlgn="base">
                <a:spcBef>
                  <a:spcPts val="300"/>
                </a:spcBef>
                <a:buClr>
                  <a:srgbClr val="E64B00"/>
                </a:buClr>
                <a:defRPr/>
              </a:pPr>
              <a:r>
                <a:rPr lang="de-CH" altLang="de-DE" sz="1400" b="1" noProof="1">
                  <a:solidFill>
                    <a:srgbClr val="FFFFFF"/>
                  </a:solidFill>
                  <a:latin typeface="Arial" charset="0"/>
                  <a:cs typeface="Arial" charset="0"/>
                </a:rPr>
                <a:t>DESCRIPTION</a:t>
              </a:r>
              <a:endParaRPr lang="en-GB" altLang="de-DE" sz="1400" dirty="0">
                <a:solidFill>
                  <a:srgbClr val="FFFFFF"/>
                </a:solidFill>
                <a:latin typeface="Arial" charset="0"/>
                <a:cs typeface="Arial" charset="0"/>
              </a:endParaRPr>
            </a:p>
          </p:txBody>
        </p:sp>
        <p:sp>
          <p:nvSpPr>
            <p:cNvPr id="58" name="Rechteck 12">
              <a:extLst>
                <a:ext uri="{FF2B5EF4-FFF2-40B4-BE49-F238E27FC236}">
                  <a16:creationId xmlns:a16="http://schemas.microsoft.com/office/drawing/2014/main" id="{31FDC95D-9250-4C3C-B9BE-EC34F446E82E}"/>
                </a:ext>
              </a:extLst>
            </p:cNvPr>
            <p:cNvSpPr>
              <a:spLocks/>
            </p:cNvSpPr>
            <p:nvPr/>
          </p:nvSpPr>
          <p:spPr>
            <a:xfrm>
              <a:off x="4752975" y="2295508"/>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1" fontAlgn="base" latinLnBrk="0" hangingPunct="1">
                <a:lnSpc>
                  <a:spcPct val="100000"/>
                </a:lnSpc>
                <a:spcBef>
                  <a:spcPct val="0"/>
                </a:spcBef>
                <a:spcAft>
                  <a:spcPct val="0"/>
                </a:spcAft>
                <a:buClr>
                  <a:srgbClr val="E64B00"/>
                </a:buClr>
                <a:buSzTx/>
                <a:buFont typeface="Wingdings" charset="2"/>
                <a:buChar char="§"/>
                <a:tabLst/>
                <a:defRPr/>
              </a:pPr>
              <a:endParaRPr kumimoji="0" lang="en-US" altLang="zh-CN" sz="1200" b="0" i="0" u="none" strike="noStrike" kern="1200" cap="none" spc="0" normalizeH="0" baseline="0" noProof="0" dirty="0">
                <a:ln>
                  <a:noFill/>
                </a:ln>
                <a:solidFill>
                  <a:srgbClr val="000000"/>
                </a:solidFill>
                <a:effectLst/>
                <a:uLnTx/>
                <a:uFillTx/>
                <a:latin typeface="Arial"/>
                <a:ea typeface="宋体" charset="-122"/>
                <a:cs typeface="+mn-cs"/>
              </a:endParaRPr>
            </a:p>
          </p:txBody>
        </p:sp>
      </p:grpSp>
      <p:graphicFrame>
        <p:nvGraphicFramePr>
          <p:cNvPr id="19458" name="Objekt 5"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4528" name="think-cell Folie" r:id="rId4" imgW="360" imgH="360" progId="TCLayout.ActiveDocument.1">
                  <p:embed/>
                </p:oleObj>
              </mc:Choice>
              <mc:Fallback>
                <p:oleObj name="think-cell Folie" r:id="rId4" imgW="360" imgH="360" progId="TCLayout.ActiveDocument.1">
                  <p:embed/>
                  <p:pic>
                    <p:nvPicPr>
                      <p:cNvPr id="19458" name="Objekt 5"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76" name="Title 1"/>
          <p:cNvSpPr>
            <a:spLocks noGrp="1"/>
          </p:cNvSpPr>
          <p:nvPr>
            <p:ph type="title"/>
          </p:nvPr>
        </p:nvSpPr>
        <p:spPr>
          <a:xfrm>
            <a:off x="647700" y="334800"/>
            <a:ext cx="7993063" cy="461665"/>
          </a:xfrm>
        </p:spPr>
        <p:txBody>
          <a:bodyPr/>
          <a:lstStyle/>
          <a:p>
            <a:r>
              <a:rPr lang="en-GB" altLang="fr-FR" dirty="0"/>
              <a:t>Increase operator safety </a:t>
            </a:r>
          </a:p>
        </p:txBody>
      </p:sp>
      <p:sp>
        <p:nvSpPr>
          <p:cNvPr id="19477" name="Text Placeholder 2"/>
          <p:cNvSpPr>
            <a:spLocks noGrp="1"/>
          </p:cNvSpPr>
          <p:nvPr>
            <p:ph type="body" sz="quarter" idx="4294967295"/>
          </p:nvPr>
        </p:nvSpPr>
        <p:spPr>
          <a:xfrm>
            <a:off x="638174" y="1393911"/>
            <a:ext cx="7997825" cy="307975"/>
          </a:xfrm>
        </p:spPr>
        <p:txBody>
          <a:bodyPr/>
          <a:lstStyle/>
          <a:p>
            <a:r>
              <a:rPr lang="en-US" altLang="fr-FR" dirty="0"/>
              <a:t>CO</a:t>
            </a:r>
            <a:r>
              <a:rPr lang="en-US" altLang="fr-FR" baseline="-25000" dirty="0"/>
              <a:t>2</a:t>
            </a:r>
            <a:r>
              <a:rPr lang="en-US" altLang="fr-FR" dirty="0"/>
              <a:t> Extraction system</a:t>
            </a:r>
            <a:endParaRPr lang="fr-FR" altLang="fr-FR" dirty="0"/>
          </a:p>
        </p:txBody>
      </p:sp>
      <p:sp>
        <p:nvSpPr>
          <p:cNvPr id="19478" name="Text Placeholder 2"/>
          <p:cNvSpPr txBox="1">
            <a:spLocks/>
          </p:cNvSpPr>
          <p:nvPr/>
        </p:nvSpPr>
        <p:spPr bwMode="auto">
          <a:xfrm>
            <a:off x="647700" y="5826110"/>
            <a:ext cx="7978775" cy="418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defRPr sz="2000">
                <a:solidFill>
                  <a:schemeClr val="tx1"/>
                </a:solidFill>
                <a:latin typeface="Arial" panose="020B0604020202020204" pitchFamily="34" charset="0"/>
              </a:defRPr>
            </a:lvl1pPr>
            <a:lvl2pPr marL="182563" indent="-182563">
              <a:spcBef>
                <a:spcPts val="1200"/>
              </a:spcBef>
              <a:buClr>
                <a:srgbClr val="E64B00"/>
              </a:buClr>
              <a:buFont typeface="Wingdings" panose="05000000000000000000" pitchFamily="2" charset="2"/>
              <a:buChar char="§"/>
              <a:defRPr>
                <a:solidFill>
                  <a:schemeClr val="tx1"/>
                </a:solidFill>
                <a:latin typeface="Arial" panose="020B0604020202020204" pitchFamily="34" charset="0"/>
              </a:defRPr>
            </a:lvl2pPr>
            <a:lvl3pPr marL="357188" indent="-174625">
              <a:buClr>
                <a:srgbClr val="E64B00"/>
              </a:buClr>
              <a:buFont typeface="Wingdings" panose="05000000000000000000" pitchFamily="2" charset="2"/>
              <a:buChar char="§"/>
              <a:defRPr sz="1600">
                <a:solidFill>
                  <a:schemeClr val="tx1"/>
                </a:solidFill>
                <a:latin typeface="Arial" panose="020B0604020202020204" pitchFamily="34" charset="0"/>
              </a:defRPr>
            </a:lvl3pPr>
            <a:lvl4pPr marL="539750" indent="-182563">
              <a:buFont typeface="Wingdings" panose="05000000000000000000" pitchFamily="2" charset="2"/>
              <a:buChar char="§"/>
              <a:defRPr sz="1600">
                <a:solidFill>
                  <a:schemeClr val="tx1"/>
                </a:solidFill>
                <a:latin typeface="Arial" panose="020B0604020202020204" pitchFamily="34" charset="0"/>
              </a:defRPr>
            </a:lvl4pPr>
            <a:lvl5pPr marL="714375" indent="-174625">
              <a:buFont typeface="Wingdings" panose="05000000000000000000" pitchFamily="2" charset="2"/>
              <a:buChar char="§"/>
              <a:defRPr sz="1600">
                <a:solidFill>
                  <a:schemeClr val="tx1"/>
                </a:solidFill>
                <a:latin typeface="Arial" panose="020B0604020202020204" pitchFamily="34" charset="0"/>
              </a:defRPr>
            </a:lvl5pPr>
            <a:lvl6pPr marL="11715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6pPr>
            <a:lvl7pPr marL="16287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7pPr>
            <a:lvl8pPr marL="20859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8pPr>
            <a:lvl9pPr marL="25431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alt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Value: </a:t>
            </a:r>
            <a:r>
              <a:rPr kumimoji="0" lang="en-GB" altLang="it-IT" sz="800" b="0"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mn-cs"/>
              </a:rPr>
              <a:t>Safety &amp; Ergonomy</a:t>
            </a:r>
            <a:endParaRPr kumimoji="0" lang="en-GB" alt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alt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Equipment:</a:t>
            </a:r>
            <a:r>
              <a:rPr kumimoji="0" lang="en-US" altLang="it-IT" sz="800" b="0"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mn-cs"/>
              </a:rPr>
              <a:t> Fillers </a:t>
            </a:r>
            <a:r>
              <a:rPr kumimoji="0" lang="en-US" altLang="it-IT" sz="800" b="0"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RAF-RBS-RBV-REE-REG-REP-REV-RFD-RNF-RSC-RSE-RVE-RMA(SF320)-RMB(SF300)-RME(SF330)</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alt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Catalogue code: HS128</a:t>
            </a:r>
          </a:p>
        </p:txBody>
      </p:sp>
      <p:sp>
        <p:nvSpPr>
          <p:cNvPr id="19479" name="BainBulletsConfiguration" hidden="1"/>
          <p:cNvSpPr txBox="1">
            <a:spLocks noChangeArrowheads="1"/>
          </p:cNvSpPr>
          <p:nvPr/>
        </p:nvSpPr>
        <p:spPr bwMode="auto">
          <a:xfrm>
            <a:off x="12700" y="12700"/>
            <a:ext cx="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rgbClr val="E64B00"/>
              </a:buClr>
              <a:buSzTx/>
              <a:buFontTx/>
              <a:buNone/>
              <a:tabLst/>
              <a:defRPr/>
            </a:pPr>
            <a:endParaRPr kumimoji="0" lang="en-US" altLang="fr-FR" sz="1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
        <p:nvSpPr>
          <p:cNvPr id="7" name="Rectangle 6"/>
          <p:cNvSpPr/>
          <p:nvPr/>
        </p:nvSpPr>
        <p:spPr>
          <a:xfrm>
            <a:off x="647700" y="2206688"/>
            <a:ext cx="3890963" cy="1223787"/>
          </a:xfrm>
          <a:prstGeom prst="rect">
            <a:avLst/>
          </a:prstGeom>
        </p:spPr>
        <p:txBody>
          <a:bodyPr wrap="square" lIns="72000" tIns="36000" rIns="72000" bIns="36000">
            <a:spAutoFit/>
          </a:bodyPr>
          <a:lstStyle/>
          <a:p>
            <a:pPr marL="182563" marR="0" lvl="0" indent="-182563" algn="l" defTabSz="914400" rtl="0" eaLnBrk="0" fontAlgn="auto" latinLnBrk="0" hangingPunct="0">
              <a:lnSpc>
                <a:spcPct val="100000"/>
              </a:lnSpc>
              <a:spcBef>
                <a:spcPct val="45000"/>
              </a:spcBef>
              <a:spcAft>
                <a:spcPts val="0"/>
              </a:spcAft>
              <a:buClr>
                <a:srgbClr val="E64B00"/>
              </a:buClr>
              <a:buSzTx/>
              <a:buFont typeface="Wingdings" pitchFamily="2" charset="2"/>
              <a:buChar char="§"/>
              <a:tabLst/>
              <a:defRPr/>
            </a:pPr>
            <a:r>
              <a:rPr kumimoji="0" lang="en-US" sz="1100" b="0" i="0" u="none" strike="noStrike" kern="1200" cap="none" spc="0" normalizeH="0" baseline="0" noProof="0" dirty="0">
                <a:ln>
                  <a:noFill/>
                </a:ln>
                <a:solidFill>
                  <a:srgbClr val="000000"/>
                </a:solidFill>
                <a:effectLst/>
                <a:uLnTx/>
                <a:uFillTx/>
                <a:latin typeface="Arial"/>
                <a:ea typeface="+mn-ea"/>
                <a:cs typeface="+mn-cs"/>
              </a:rPr>
              <a:t>CO2 concentration drastically reduced (no alarm);</a:t>
            </a:r>
          </a:p>
          <a:p>
            <a:pPr marL="182563" lvl="0" indent="-182563" eaLnBrk="0" hangingPunct="0">
              <a:spcBef>
                <a:spcPct val="45000"/>
              </a:spcBef>
              <a:buClr>
                <a:srgbClr val="E64B00"/>
              </a:buClr>
              <a:buFont typeface="Wingdings" pitchFamily="2" charset="2"/>
              <a:buChar char="§"/>
              <a:defRPr/>
            </a:pPr>
            <a:r>
              <a:rPr kumimoji="0" lang="en-US" sz="1100" b="0" i="0" u="none" strike="noStrike" kern="1200" cap="none" spc="0" normalizeH="0" baseline="0" noProof="0" dirty="0">
                <a:ln>
                  <a:noFill/>
                </a:ln>
                <a:solidFill>
                  <a:srgbClr val="000000"/>
                </a:solidFill>
                <a:effectLst/>
                <a:uLnTx/>
                <a:uFillTx/>
                <a:latin typeface="Arial"/>
                <a:ea typeface="+mn-ea"/>
                <a:cs typeface="+mn-cs"/>
              </a:rPr>
              <a:t>Extraction of CO2 at floor level;</a:t>
            </a:r>
          </a:p>
          <a:p>
            <a:pPr marL="182563" marR="0" lvl="0" indent="-182563" algn="l" defTabSz="914400" rtl="0" eaLnBrk="0" fontAlgn="auto" latinLnBrk="0" hangingPunct="0">
              <a:lnSpc>
                <a:spcPct val="100000"/>
              </a:lnSpc>
              <a:spcBef>
                <a:spcPct val="45000"/>
              </a:spcBef>
              <a:spcAft>
                <a:spcPts val="0"/>
              </a:spcAft>
              <a:buClr>
                <a:srgbClr val="E64B00"/>
              </a:buClr>
              <a:buSzTx/>
              <a:buFont typeface="Wingdings" pitchFamily="2" charset="2"/>
              <a:buChar char="§"/>
              <a:tabLst/>
              <a:defRPr/>
            </a:pPr>
            <a:r>
              <a:rPr kumimoji="0" lang="en-US" sz="1100" b="0" i="0" u="none" strike="noStrike" kern="1200" cap="none" spc="0" normalizeH="0" baseline="0" noProof="0" dirty="0">
                <a:ln>
                  <a:noFill/>
                </a:ln>
                <a:solidFill>
                  <a:srgbClr val="000000"/>
                </a:solidFill>
                <a:effectLst/>
                <a:uLnTx/>
                <a:uFillTx/>
                <a:latin typeface="Arial"/>
                <a:ea typeface="+mn-ea"/>
                <a:cs typeface="+mn-cs"/>
              </a:rPr>
              <a:t>Large opening extraction blade;</a:t>
            </a:r>
          </a:p>
          <a:p>
            <a:pPr marL="182563" marR="0" lvl="0" indent="-182563" algn="l" defTabSz="914400" rtl="0" eaLnBrk="0" fontAlgn="auto" latinLnBrk="0" hangingPunct="0">
              <a:lnSpc>
                <a:spcPct val="100000"/>
              </a:lnSpc>
              <a:spcBef>
                <a:spcPct val="45000"/>
              </a:spcBef>
              <a:spcAft>
                <a:spcPts val="0"/>
              </a:spcAft>
              <a:buClr>
                <a:srgbClr val="E64B00"/>
              </a:buClr>
              <a:buSzTx/>
              <a:buFont typeface="Wingdings" pitchFamily="2" charset="2"/>
              <a:buChar char="§"/>
              <a:tabLst/>
              <a:defRPr/>
            </a:pPr>
            <a:r>
              <a:rPr kumimoji="0" lang="en-US" sz="1100" b="0" i="0" u="none" strike="noStrike" kern="1200" cap="none" spc="0" normalizeH="0" baseline="0" noProof="0" dirty="0">
                <a:ln>
                  <a:noFill/>
                </a:ln>
                <a:solidFill>
                  <a:srgbClr val="000000"/>
                </a:solidFill>
                <a:effectLst/>
                <a:uLnTx/>
                <a:uFillTx/>
                <a:latin typeface="Arial"/>
                <a:ea typeface="+mn-ea"/>
                <a:cs typeface="+mn-cs"/>
              </a:rPr>
              <a:t>Safe and ergonomic device;</a:t>
            </a:r>
          </a:p>
          <a:p>
            <a:pPr marL="182563" marR="0" lvl="0" indent="-182563" algn="l" defTabSz="914400" rtl="0" eaLnBrk="0" fontAlgn="auto" latinLnBrk="0" hangingPunct="0">
              <a:lnSpc>
                <a:spcPct val="100000"/>
              </a:lnSpc>
              <a:spcBef>
                <a:spcPct val="45000"/>
              </a:spcBef>
              <a:spcAft>
                <a:spcPts val="0"/>
              </a:spcAft>
              <a:buClr>
                <a:srgbClr val="E64B00"/>
              </a:buClr>
              <a:buSzTx/>
              <a:buFont typeface="Wingdings" pitchFamily="2" charset="2"/>
              <a:buChar char="§"/>
              <a:tabLst/>
              <a:defRPr/>
            </a:pPr>
            <a:r>
              <a:rPr kumimoji="0" lang="en-US" sz="1100" b="0" i="0" u="none" strike="noStrike" kern="1200" cap="none" spc="0" normalizeH="0" baseline="0" noProof="0" dirty="0">
                <a:ln>
                  <a:noFill/>
                </a:ln>
                <a:solidFill>
                  <a:srgbClr val="000000"/>
                </a:solidFill>
                <a:effectLst/>
                <a:uLnTx/>
                <a:uFillTx/>
                <a:latin typeface="Arial"/>
                <a:ea typeface="+mn-ea"/>
                <a:cs typeface="+mn-cs"/>
              </a:rPr>
              <a:t>Safer environment for operators.</a:t>
            </a:r>
          </a:p>
        </p:txBody>
      </p:sp>
      <p:sp>
        <p:nvSpPr>
          <p:cNvPr id="9" name="Rectangle 8">
            <a:extLst>
              <a:ext uri="{FF2B5EF4-FFF2-40B4-BE49-F238E27FC236}">
                <a16:creationId xmlns:a16="http://schemas.microsoft.com/office/drawing/2014/main" id="{CF44C1F8-6FC3-4515-B08E-1A90733BAFE7}"/>
              </a:ext>
            </a:extLst>
          </p:cNvPr>
          <p:cNvSpPr/>
          <p:nvPr/>
        </p:nvSpPr>
        <p:spPr>
          <a:xfrm>
            <a:off x="4784331" y="2206688"/>
            <a:ext cx="3823487" cy="1841649"/>
          </a:xfrm>
          <a:prstGeom prst="rect">
            <a:avLst/>
          </a:prstGeom>
        </p:spPr>
        <p:txBody>
          <a:bodyPr wrap="square" lIns="72000" tIns="36000" rIns="72000" bIns="36000">
            <a:spAutoFit/>
          </a:bodyPr>
          <a:lstStyle/>
          <a:p>
            <a:pPr marL="182563" marR="0" lvl="0" indent="-182563" algn="just" defTabSz="914400" rtl="0" eaLnBrk="0" fontAlgn="auto" latinLnBrk="0" hangingPunct="0">
              <a:lnSpc>
                <a:spcPct val="100000"/>
              </a:lnSpc>
              <a:spcBef>
                <a:spcPct val="45000"/>
              </a:spcBef>
              <a:spcAft>
                <a:spcPts val="0"/>
              </a:spcAft>
              <a:buClr>
                <a:srgbClr val="E64B00"/>
              </a:buClr>
              <a:buSzTx/>
              <a:buFont typeface="Wingdings" pitchFamily="2" charset="2"/>
              <a:buChar char="§"/>
              <a:tabLst/>
              <a:defRPr/>
            </a:pPr>
            <a:r>
              <a:rPr kumimoji="0" lang="en-US" altLang="it-IT" sz="1100" b="0" i="0" u="none" strike="noStrike" kern="1200" cap="none" spc="0" normalizeH="0" baseline="0" noProof="0" dirty="0">
                <a:ln>
                  <a:noFill/>
                </a:ln>
                <a:solidFill>
                  <a:srgbClr val="000000"/>
                </a:solidFill>
                <a:effectLst/>
                <a:uLnTx/>
                <a:uFillTx/>
                <a:latin typeface="Arial"/>
                <a:ea typeface="+mn-ea"/>
                <a:cs typeface="+mn-cs"/>
              </a:rPr>
              <a:t>The new system basically includes two components: CO2 extraction group and CO2 detector (in two points of detection). In order to extract the CO2 from the filler more effectively, it is foreseen to contain it with plastic guards: these will separate the filler from the space outside the protection doors, in the area shown in the figure below in yellow (at floor level).</a:t>
            </a:r>
          </a:p>
          <a:p>
            <a:pPr marL="182563" marR="0" lvl="0" indent="-182563" algn="just" defTabSz="914400" rtl="0" eaLnBrk="0" fontAlgn="auto" latinLnBrk="0" hangingPunct="0">
              <a:lnSpc>
                <a:spcPct val="100000"/>
              </a:lnSpc>
              <a:spcBef>
                <a:spcPct val="45000"/>
              </a:spcBef>
              <a:spcAft>
                <a:spcPts val="0"/>
              </a:spcAft>
              <a:buClr>
                <a:srgbClr val="E64B00"/>
              </a:buClr>
              <a:buSzTx/>
              <a:buFont typeface="Wingdings" pitchFamily="2" charset="2"/>
              <a:buChar char="§"/>
              <a:tabLst/>
              <a:defRPr/>
            </a:pPr>
            <a:r>
              <a:rPr kumimoji="0" lang="en-US" altLang="it-IT" sz="1100" b="0" i="0" u="none" strike="noStrike" kern="1200" cap="none" spc="0" normalizeH="0" baseline="0" noProof="0" dirty="0">
                <a:ln>
                  <a:noFill/>
                </a:ln>
                <a:solidFill>
                  <a:srgbClr val="000000"/>
                </a:solidFill>
                <a:effectLst/>
                <a:uLnTx/>
                <a:uFillTx/>
                <a:latin typeface="Arial"/>
                <a:ea typeface="+mn-ea"/>
                <a:cs typeface="+mn-cs"/>
              </a:rPr>
              <a:t>It must be verified if the machine is already equipped with the closing plastic guards, otherwise they must be provided for the application of the upgrade</a:t>
            </a:r>
            <a:r>
              <a:rPr kumimoji="0" lang="it-IT" altLang="it-IT" sz="1100" b="0" i="0" u="none" strike="noStrike" kern="1200" cap="none" spc="0" normalizeH="0" baseline="0" noProof="0" dirty="0">
                <a:ln>
                  <a:noFill/>
                </a:ln>
                <a:solidFill>
                  <a:srgbClr val="000000"/>
                </a:solidFill>
                <a:effectLst/>
                <a:uLnTx/>
                <a:uFillTx/>
                <a:latin typeface="Arial"/>
                <a:ea typeface="+mn-ea"/>
                <a:cs typeface="+mn-cs"/>
              </a:rPr>
              <a:t>.</a:t>
            </a:r>
          </a:p>
        </p:txBody>
      </p:sp>
      <p:pic>
        <p:nvPicPr>
          <p:cNvPr id="27" name="Immagine 26">
            <a:extLst>
              <a:ext uri="{FF2B5EF4-FFF2-40B4-BE49-F238E27FC236}">
                <a16:creationId xmlns:a16="http://schemas.microsoft.com/office/drawing/2014/main" id="{7F551774-1BE6-410C-A51C-B434C4D7247D}"/>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1443937" y="3991908"/>
            <a:ext cx="1943117" cy="1515127"/>
          </a:xfrm>
          <a:prstGeom prst="rect">
            <a:avLst/>
          </a:prstGeom>
          <a:effectLst>
            <a:glow rad="63500">
              <a:schemeClr val="accent5">
                <a:satMod val="175000"/>
                <a:alpha val="40000"/>
              </a:schemeClr>
            </a:glow>
          </a:effectLst>
        </p:spPr>
      </p:pic>
      <p:pic>
        <p:nvPicPr>
          <p:cNvPr id="28" name="Immagine 27">
            <a:extLst>
              <a:ext uri="{FF2B5EF4-FFF2-40B4-BE49-F238E27FC236}">
                <a16:creationId xmlns:a16="http://schemas.microsoft.com/office/drawing/2014/main" id="{7EE0BB57-A25B-4697-A009-095DF586ACEF}"/>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3933686" y="3920665"/>
            <a:ext cx="471435" cy="1076538"/>
          </a:xfrm>
          <a:prstGeom prst="rect">
            <a:avLst/>
          </a:prstGeom>
          <a:ln>
            <a:solidFill>
              <a:schemeClr val="tx1"/>
            </a:solidFill>
          </a:ln>
          <a:effectLst>
            <a:glow rad="63500">
              <a:schemeClr val="accent5">
                <a:satMod val="175000"/>
                <a:alpha val="40000"/>
              </a:schemeClr>
            </a:glow>
          </a:effectLst>
        </p:spPr>
      </p:pic>
      <p:cxnSp>
        <p:nvCxnSpPr>
          <p:cNvPr id="29" name="Connettore 2 28">
            <a:extLst>
              <a:ext uri="{FF2B5EF4-FFF2-40B4-BE49-F238E27FC236}">
                <a16:creationId xmlns:a16="http://schemas.microsoft.com/office/drawing/2014/main" id="{C34513AD-3ED6-46C1-91C6-CE38F93E093F}"/>
              </a:ext>
            </a:extLst>
          </p:cNvPr>
          <p:cNvCxnSpPr>
            <a:cxnSpLocks/>
          </p:cNvCxnSpPr>
          <p:nvPr/>
        </p:nvCxnSpPr>
        <p:spPr>
          <a:xfrm>
            <a:off x="3279495" y="4279788"/>
            <a:ext cx="654331" cy="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30" name="Immagine 29">
            <a:extLst>
              <a:ext uri="{FF2B5EF4-FFF2-40B4-BE49-F238E27FC236}">
                <a16:creationId xmlns:a16="http://schemas.microsoft.com/office/drawing/2014/main" id="{78000C8A-8365-4C62-8ACF-7C00C44951C6}"/>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3504561" y="4466144"/>
            <a:ext cx="327199" cy="837307"/>
          </a:xfrm>
          <a:prstGeom prst="rect">
            <a:avLst/>
          </a:prstGeom>
          <a:ln>
            <a:solidFill>
              <a:schemeClr val="tx1"/>
            </a:solidFill>
          </a:ln>
          <a:effectLst>
            <a:glow rad="63500">
              <a:schemeClr val="accent5">
                <a:satMod val="175000"/>
                <a:alpha val="40000"/>
              </a:schemeClr>
            </a:glow>
          </a:effectLst>
        </p:spPr>
      </p:pic>
      <p:cxnSp>
        <p:nvCxnSpPr>
          <p:cNvPr id="31" name="Connettore 2 30">
            <a:extLst>
              <a:ext uri="{FF2B5EF4-FFF2-40B4-BE49-F238E27FC236}">
                <a16:creationId xmlns:a16="http://schemas.microsoft.com/office/drawing/2014/main" id="{3B5AAA60-599C-40D6-8CC0-F57BE3BF6DEE}"/>
              </a:ext>
            </a:extLst>
          </p:cNvPr>
          <p:cNvCxnSpPr>
            <a:cxnSpLocks/>
          </p:cNvCxnSpPr>
          <p:nvPr/>
        </p:nvCxnSpPr>
        <p:spPr>
          <a:xfrm>
            <a:off x="3046795" y="4588359"/>
            <a:ext cx="162637" cy="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nettore 2 31">
            <a:extLst>
              <a:ext uri="{FF2B5EF4-FFF2-40B4-BE49-F238E27FC236}">
                <a16:creationId xmlns:a16="http://schemas.microsoft.com/office/drawing/2014/main" id="{A9DF94C7-8E52-4DBC-8C83-7066C16829E1}"/>
              </a:ext>
            </a:extLst>
          </p:cNvPr>
          <p:cNvCxnSpPr>
            <a:cxnSpLocks/>
          </p:cNvCxnSpPr>
          <p:nvPr/>
        </p:nvCxnSpPr>
        <p:spPr>
          <a:xfrm>
            <a:off x="3280641" y="4605061"/>
            <a:ext cx="226813" cy="10373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33" name="Immagine 32">
            <a:extLst>
              <a:ext uri="{FF2B5EF4-FFF2-40B4-BE49-F238E27FC236}">
                <a16:creationId xmlns:a16="http://schemas.microsoft.com/office/drawing/2014/main" id="{D823DE43-6B25-4E87-9CD5-F823F135EAB0}"/>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890906" y="4466144"/>
            <a:ext cx="352248" cy="837307"/>
          </a:xfrm>
          <a:prstGeom prst="rect">
            <a:avLst/>
          </a:prstGeom>
          <a:ln>
            <a:solidFill>
              <a:schemeClr val="tx1"/>
            </a:solidFill>
          </a:ln>
          <a:effectLst>
            <a:glow rad="63500">
              <a:schemeClr val="accent5">
                <a:satMod val="175000"/>
                <a:alpha val="40000"/>
              </a:schemeClr>
            </a:glow>
          </a:effectLst>
        </p:spPr>
      </p:pic>
      <p:cxnSp>
        <p:nvCxnSpPr>
          <p:cNvPr id="34" name="Connettore 2 33">
            <a:extLst>
              <a:ext uri="{FF2B5EF4-FFF2-40B4-BE49-F238E27FC236}">
                <a16:creationId xmlns:a16="http://schemas.microsoft.com/office/drawing/2014/main" id="{61B4D809-4A6A-48AE-ADB2-4C9183720F56}"/>
              </a:ext>
            </a:extLst>
          </p:cNvPr>
          <p:cNvCxnSpPr>
            <a:cxnSpLocks/>
          </p:cNvCxnSpPr>
          <p:nvPr/>
        </p:nvCxnSpPr>
        <p:spPr>
          <a:xfrm flipH="1" flipV="1">
            <a:off x="1201522" y="5216048"/>
            <a:ext cx="403516" cy="18637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5" name="Rettangolo 12">
            <a:extLst>
              <a:ext uri="{FF2B5EF4-FFF2-40B4-BE49-F238E27FC236}">
                <a16:creationId xmlns:a16="http://schemas.microsoft.com/office/drawing/2014/main" id="{4AD3876E-9B9A-4D6E-A448-30CCE38BE849}"/>
              </a:ext>
            </a:extLst>
          </p:cNvPr>
          <p:cNvSpPr>
            <a:spLocks noChangeArrowheads="1"/>
          </p:cNvSpPr>
          <p:nvPr/>
        </p:nvSpPr>
        <p:spPr bwMode="auto">
          <a:xfrm>
            <a:off x="1974258" y="4267669"/>
            <a:ext cx="854969" cy="195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6000" tIns="36000" rIns="36000" bIns="36000">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Extraction point</a:t>
            </a:r>
            <a:endParaRPr kumimoji="0" lang="it-IT"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sp>
        <p:nvSpPr>
          <p:cNvPr id="36" name="Rettangolo 16">
            <a:extLst>
              <a:ext uri="{FF2B5EF4-FFF2-40B4-BE49-F238E27FC236}">
                <a16:creationId xmlns:a16="http://schemas.microsoft.com/office/drawing/2014/main" id="{B9DBC789-4F4C-4575-BA74-FBCCC05E221F}"/>
              </a:ext>
            </a:extLst>
          </p:cNvPr>
          <p:cNvSpPr>
            <a:spLocks noChangeArrowheads="1"/>
          </p:cNvSpPr>
          <p:nvPr/>
        </p:nvSpPr>
        <p:spPr bwMode="auto">
          <a:xfrm>
            <a:off x="2354195" y="4480612"/>
            <a:ext cx="710697" cy="195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6000" tIns="36000" rIns="36000" bIns="36000">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CO</a:t>
            </a:r>
            <a:r>
              <a:rPr kumimoji="0" lang="en-US" altLang="it-IT" sz="800" b="1" i="0" u="none" strike="noStrike" kern="1200" cap="none" spc="0" normalizeH="0" baseline="-2500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2</a:t>
            </a: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 Detector</a:t>
            </a:r>
            <a:endParaRPr kumimoji="0" lang="it-IT"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sp>
        <p:nvSpPr>
          <p:cNvPr id="37" name="Rettangolo 20">
            <a:extLst>
              <a:ext uri="{FF2B5EF4-FFF2-40B4-BE49-F238E27FC236}">
                <a16:creationId xmlns:a16="http://schemas.microsoft.com/office/drawing/2014/main" id="{CA9C2658-615B-4FE0-B67B-CA89B346F375}"/>
              </a:ext>
            </a:extLst>
          </p:cNvPr>
          <p:cNvSpPr>
            <a:spLocks noChangeArrowheads="1"/>
          </p:cNvSpPr>
          <p:nvPr/>
        </p:nvSpPr>
        <p:spPr bwMode="auto">
          <a:xfrm>
            <a:off x="728530" y="5324085"/>
            <a:ext cx="739552" cy="318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6000" tIns="36000" rIns="36000" bIns="36000">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CO</a:t>
            </a:r>
            <a:r>
              <a:rPr kumimoji="0" lang="en-US" altLang="it-IT" sz="800" b="1" i="0" u="none" strike="noStrike" kern="1200" cap="none" spc="0" normalizeH="0" baseline="-2500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2</a:t>
            </a: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 Detector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(first point)</a:t>
            </a:r>
          </a:p>
        </p:txBody>
      </p:sp>
      <p:sp>
        <p:nvSpPr>
          <p:cNvPr id="38" name="Rettangolo 16">
            <a:extLst>
              <a:ext uri="{FF2B5EF4-FFF2-40B4-BE49-F238E27FC236}">
                <a16:creationId xmlns:a16="http://schemas.microsoft.com/office/drawing/2014/main" id="{54E199CD-8D51-478E-B9A9-CE0B8C1B4146}"/>
              </a:ext>
            </a:extLst>
          </p:cNvPr>
          <p:cNvSpPr>
            <a:spLocks noChangeArrowheads="1"/>
          </p:cNvSpPr>
          <p:nvPr/>
        </p:nvSpPr>
        <p:spPr bwMode="auto">
          <a:xfrm>
            <a:off x="3503058" y="5393934"/>
            <a:ext cx="825551" cy="249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CO</a:t>
            </a:r>
            <a:r>
              <a:rPr kumimoji="0" lang="en-US" altLang="it-IT" sz="800" b="1" i="0" u="none" strike="noStrike" kern="1200" cap="none" spc="0" normalizeH="0" baseline="-2500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2</a:t>
            </a: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 Detector (second point)</a:t>
            </a:r>
          </a:p>
        </p:txBody>
      </p:sp>
      <p:sp>
        <p:nvSpPr>
          <p:cNvPr id="39" name="Rettangolo 1">
            <a:extLst>
              <a:ext uri="{FF2B5EF4-FFF2-40B4-BE49-F238E27FC236}">
                <a16:creationId xmlns:a16="http://schemas.microsoft.com/office/drawing/2014/main" id="{D949917F-42C7-4B0F-A13E-AB35632B7432}"/>
              </a:ext>
            </a:extLst>
          </p:cNvPr>
          <p:cNvSpPr>
            <a:spLocks noChangeArrowheads="1"/>
          </p:cNvSpPr>
          <p:nvPr/>
        </p:nvSpPr>
        <p:spPr bwMode="auto">
          <a:xfrm>
            <a:off x="1551495" y="3788157"/>
            <a:ext cx="1728000" cy="12483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000" tIns="36000" rIns="36000" bIns="36000"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Example of layout for a cans filler</a:t>
            </a:r>
            <a:endParaRPr kumimoji="0" lang="en-US" altLang="en-US"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pic>
        <p:nvPicPr>
          <p:cNvPr id="40" name="Immagine 2">
            <a:extLst>
              <a:ext uri="{FF2B5EF4-FFF2-40B4-BE49-F238E27FC236}">
                <a16:creationId xmlns:a16="http://schemas.microsoft.com/office/drawing/2014/main" id="{34F46B91-A0E1-45B2-8145-C0B02695B232}"/>
              </a:ext>
            </a:extLst>
          </p:cNvPr>
          <p:cNvPicPr>
            <a:picLocks noChangeAspect="1" noChangeArrowheads="1"/>
          </p:cNvPicPr>
          <p:nvPr/>
        </p:nvPicPr>
        <p:blipFill>
          <a:blip r:embed="rId10" cstate="print">
            <a:extLst>
              <a:ext uri="{28A0092B-C50C-407E-A947-70E740481C1C}">
                <a14:useLocalDpi xmlns:a14="http://schemas.microsoft.com/office/drawing/2010/main"/>
              </a:ext>
            </a:extLst>
          </a:blip>
          <a:srcRect/>
          <a:stretch>
            <a:fillRect/>
          </a:stretch>
        </p:blipFill>
        <p:spPr bwMode="auto">
          <a:xfrm>
            <a:off x="2861301" y="4325502"/>
            <a:ext cx="242637" cy="111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 name="Rettangolo 1">
            <a:extLst>
              <a:ext uri="{FF2B5EF4-FFF2-40B4-BE49-F238E27FC236}">
                <a16:creationId xmlns:a16="http://schemas.microsoft.com/office/drawing/2014/main" id="{6E023D66-40A8-4820-A3D7-809E67DA5B51}"/>
              </a:ext>
            </a:extLst>
          </p:cNvPr>
          <p:cNvSpPr>
            <a:spLocks noChangeArrowheads="1"/>
          </p:cNvSpPr>
          <p:nvPr/>
        </p:nvSpPr>
        <p:spPr bwMode="auto">
          <a:xfrm>
            <a:off x="6615932" y="5019719"/>
            <a:ext cx="1944000" cy="157050"/>
          </a:xfrm>
          <a:prstGeom prst="rect">
            <a:avLst/>
          </a:prstGeom>
          <a:noFill/>
          <a:ln w="9525">
            <a:noFill/>
            <a:miter lim="800000"/>
            <a:headEnd/>
            <a:tailEnd/>
          </a:ln>
        </p:spPr>
        <p:txBody>
          <a:bodyPr lIns="36000" tIns="36000" rIns="36000" bIns="36000"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altLang="it-IT" sz="9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Plastic guards area in a cans filler</a:t>
            </a:r>
            <a:endParaRPr kumimoji="0" lang="en-US" altLang="en-US" sz="9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grpSp>
        <p:nvGrpSpPr>
          <p:cNvPr id="5" name="Gruppo 4">
            <a:extLst>
              <a:ext uri="{FF2B5EF4-FFF2-40B4-BE49-F238E27FC236}">
                <a16:creationId xmlns:a16="http://schemas.microsoft.com/office/drawing/2014/main" id="{8247BD6E-90E4-4673-93AF-98D9B0F3F65D}"/>
              </a:ext>
            </a:extLst>
          </p:cNvPr>
          <p:cNvGrpSpPr>
            <a:grpSpLocks noChangeAspect="1"/>
          </p:cNvGrpSpPr>
          <p:nvPr/>
        </p:nvGrpSpPr>
        <p:grpSpPr>
          <a:xfrm>
            <a:off x="5094039" y="4535317"/>
            <a:ext cx="1182196" cy="1125854"/>
            <a:chOff x="5612167" y="4641448"/>
            <a:chExt cx="1330210" cy="1266814"/>
          </a:xfrm>
        </p:grpSpPr>
        <p:pic>
          <p:nvPicPr>
            <p:cNvPr id="45" name="Immagine 15">
              <a:extLst>
                <a:ext uri="{FF2B5EF4-FFF2-40B4-BE49-F238E27FC236}">
                  <a16:creationId xmlns:a16="http://schemas.microsoft.com/office/drawing/2014/main" id="{BC2D1037-C107-4310-AB4B-7A09C9EDF398}"/>
                </a:ext>
              </a:extLst>
            </p:cNvPr>
            <p:cNvPicPr>
              <a:picLocks noChangeAspect="1" noChangeArrowheads="1"/>
            </p:cNvPicPr>
            <p:nvPr/>
          </p:nvPicPr>
          <p:blipFill>
            <a:blip r:embed="rId11" cstate="print">
              <a:extLst>
                <a:ext uri="{28A0092B-C50C-407E-A947-70E740481C1C}">
                  <a14:useLocalDpi xmlns:a14="http://schemas.microsoft.com/office/drawing/2010/main"/>
                </a:ext>
              </a:extLst>
            </a:blip>
            <a:srcRect r="9383"/>
            <a:stretch>
              <a:fillRect/>
            </a:stretch>
          </p:blipFill>
          <p:spPr bwMode="auto">
            <a:xfrm>
              <a:off x="5612167" y="4641448"/>
              <a:ext cx="1330210" cy="126681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47" name="Figura a mano libera: forma 46">
              <a:extLst>
                <a:ext uri="{FF2B5EF4-FFF2-40B4-BE49-F238E27FC236}">
                  <a16:creationId xmlns:a16="http://schemas.microsoft.com/office/drawing/2014/main" id="{8BF93ACE-F270-4113-96D9-3F870F93B536}"/>
                </a:ext>
              </a:extLst>
            </p:cNvPr>
            <p:cNvSpPr/>
            <p:nvPr/>
          </p:nvSpPr>
          <p:spPr>
            <a:xfrm>
              <a:off x="5680013" y="5263176"/>
              <a:ext cx="758531" cy="526079"/>
            </a:xfrm>
            <a:custGeom>
              <a:avLst/>
              <a:gdLst>
                <a:gd name="connsiteX0" fmla="*/ 0 w 1081088"/>
                <a:gd name="connsiteY0" fmla="*/ 0 h 750094"/>
                <a:gd name="connsiteX1" fmla="*/ 2382 w 1081088"/>
                <a:gd name="connsiteY1" fmla="*/ 161925 h 750094"/>
                <a:gd name="connsiteX2" fmla="*/ 1033463 w 1081088"/>
                <a:gd name="connsiteY2" fmla="*/ 750094 h 750094"/>
                <a:gd name="connsiteX3" fmla="*/ 1081088 w 1081088"/>
                <a:gd name="connsiteY3" fmla="*/ 609600 h 750094"/>
                <a:gd name="connsiteX4" fmla="*/ 0 w 1081088"/>
                <a:gd name="connsiteY4" fmla="*/ 0 h 750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1088" h="750094">
                  <a:moveTo>
                    <a:pt x="0" y="0"/>
                  </a:moveTo>
                  <a:lnTo>
                    <a:pt x="2382" y="161925"/>
                  </a:lnTo>
                  <a:lnTo>
                    <a:pt x="1033463" y="750094"/>
                  </a:lnTo>
                  <a:lnTo>
                    <a:pt x="1081088" y="609600"/>
                  </a:lnTo>
                  <a:lnTo>
                    <a:pt x="0" y="0"/>
                  </a:lnTo>
                  <a:close/>
                </a:path>
              </a:pathLst>
            </a:custGeom>
            <a:solidFill>
              <a:srgbClr val="FFFF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48" name="Figura a mano libera: forma 47">
              <a:extLst>
                <a:ext uri="{FF2B5EF4-FFF2-40B4-BE49-F238E27FC236}">
                  <a16:creationId xmlns:a16="http://schemas.microsoft.com/office/drawing/2014/main" id="{D111139B-1EA6-4589-9A7E-F48E2DD8BC40}"/>
                </a:ext>
              </a:extLst>
            </p:cNvPr>
            <p:cNvSpPr/>
            <p:nvPr/>
          </p:nvSpPr>
          <p:spPr>
            <a:xfrm>
              <a:off x="5975862" y="4997357"/>
              <a:ext cx="696247" cy="184628"/>
            </a:xfrm>
            <a:custGeom>
              <a:avLst/>
              <a:gdLst>
                <a:gd name="connsiteX0" fmla="*/ 0 w 992981"/>
                <a:gd name="connsiteY0" fmla="*/ 47625 h 261938"/>
                <a:gd name="connsiteX1" fmla="*/ 85725 w 992981"/>
                <a:gd name="connsiteY1" fmla="*/ 0 h 261938"/>
                <a:gd name="connsiteX2" fmla="*/ 778668 w 992981"/>
                <a:gd name="connsiteY2" fmla="*/ 54769 h 261938"/>
                <a:gd name="connsiteX3" fmla="*/ 992981 w 992981"/>
                <a:gd name="connsiteY3" fmla="*/ 183357 h 261938"/>
                <a:gd name="connsiteX4" fmla="*/ 945356 w 992981"/>
                <a:gd name="connsiteY4" fmla="*/ 261938 h 261938"/>
                <a:gd name="connsiteX5" fmla="*/ 745331 w 992981"/>
                <a:gd name="connsiteY5" fmla="*/ 152400 h 261938"/>
                <a:gd name="connsiteX6" fmla="*/ 121443 w 992981"/>
                <a:gd name="connsiteY6" fmla="*/ 95250 h 261938"/>
                <a:gd name="connsiteX7" fmla="*/ 33337 w 992981"/>
                <a:gd name="connsiteY7" fmla="*/ 121444 h 261938"/>
                <a:gd name="connsiteX8" fmla="*/ 0 w 992981"/>
                <a:gd name="connsiteY8" fmla="*/ 47625 h 261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981" h="261938">
                  <a:moveTo>
                    <a:pt x="0" y="47625"/>
                  </a:moveTo>
                  <a:lnTo>
                    <a:pt x="85725" y="0"/>
                  </a:lnTo>
                  <a:lnTo>
                    <a:pt x="778668" y="54769"/>
                  </a:lnTo>
                  <a:lnTo>
                    <a:pt x="992981" y="183357"/>
                  </a:lnTo>
                  <a:lnTo>
                    <a:pt x="945356" y="261938"/>
                  </a:lnTo>
                  <a:lnTo>
                    <a:pt x="745331" y="152400"/>
                  </a:lnTo>
                  <a:lnTo>
                    <a:pt x="121443" y="95250"/>
                  </a:lnTo>
                  <a:lnTo>
                    <a:pt x="33337" y="121444"/>
                  </a:lnTo>
                  <a:lnTo>
                    <a:pt x="0" y="47625"/>
                  </a:lnTo>
                  <a:close/>
                </a:path>
              </a:pathLst>
            </a:custGeom>
            <a:solidFill>
              <a:srgbClr val="FFFF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49" name="Figura a mano libera: forma 48">
              <a:extLst>
                <a:ext uri="{FF2B5EF4-FFF2-40B4-BE49-F238E27FC236}">
                  <a16:creationId xmlns:a16="http://schemas.microsoft.com/office/drawing/2014/main" id="{BA258018-EF6B-4BF6-865E-4B40382982B2}"/>
                </a:ext>
              </a:extLst>
            </p:cNvPr>
            <p:cNvSpPr/>
            <p:nvPr/>
          </p:nvSpPr>
          <p:spPr>
            <a:xfrm>
              <a:off x="6752188" y="5217576"/>
              <a:ext cx="161271" cy="251361"/>
            </a:xfrm>
            <a:custGeom>
              <a:avLst/>
              <a:gdLst>
                <a:gd name="connsiteX0" fmla="*/ 66675 w 230981"/>
                <a:gd name="connsiteY0" fmla="*/ 357188 h 357188"/>
                <a:gd name="connsiteX1" fmla="*/ 230981 w 230981"/>
                <a:gd name="connsiteY1" fmla="*/ 147638 h 357188"/>
                <a:gd name="connsiteX2" fmla="*/ 226219 w 230981"/>
                <a:gd name="connsiteY2" fmla="*/ 0 h 357188"/>
                <a:gd name="connsiteX3" fmla="*/ 0 w 230981"/>
                <a:gd name="connsiteY3" fmla="*/ 309563 h 357188"/>
                <a:gd name="connsiteX4" fmla="*/ 66675 w 230981"/>
                <a:gd name="connsiteY4" fmla="*/ 357188 h 357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981" h="357188">
                  <a:moveTo>
                    <a:pt x="66675" y="357188"/>
                  </a:moveTo>
                  <a:lnTo>
                    <a:pt x="230981" y="147638"/>
                  </a:lnTo>
                  <a:lnTo>
                    <a:pt x="226219" y="0"/>
                  </a:lnTo>
                  <a:lnTo>
                    <a:pt x="0" y="309563"/>
                  </a:lnTo>
                  <a:lnTo>
                    <a:pt x="66675" y="357188"/>
                  </a:lnTo>
                  <a:close/>
                </a:path>
              </a:pathLst>
            </a:custGeom>
            <a:solidFill>
              <a:srgbClr val="FFFF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cxnSp>
        <p:nvCxnSpPr>
          <p:cNvPr id="52" name="Connettore 2 51">
            <a:extLst>
              <a:ext uri="{FF2B5EF4-FFF2-40B4-BE49-F238E27FC236}">
                <a16:creationId xmlns:a16="http://schemas.microsoft.com/office/drawing/2014/main" id="{79836CF1-7A7C-4C0F-A25F-A9B6602D4FD7}"/>
              </a:ext>
            </a:extLst>
          </p:cNvPr>
          <p:cNvCxnSpPr>
            <a:cxnSpLocks/>
          </p:cNvCxnSpPr>
          <p:nvPr/>
        </p:nvCxnSpPr>
        <p:spPr>
          <a:xfrm flipH="1" flipV="1">
            <a:off x="5986289" y="4933305"/>
            <a:ext cx="629645" cy="17182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4" name="Connettore 2 53">
            <a:extLst>
              <a:ext uri="{FF2B5EF4-FFF2-40B4-BE49-F238E27FC236}">
                <a16:creationId xmlns:a16="http://schemas.microsoft.com/office/drawing/2014/main" id="{03E57ACD-5866-40AD-8B7B-F540AB860D6C}"/>
              </a:ext>
            </a:extLst>
          </p:cNvPr>
          <p:cNvCxnSpPr>
            <a:cxnSpLocks/>
            <a:stCxn id="46" idx="1"/>
          </p:cNvCxnSpPr>
          <p:nvPr/>
        </p:nvCxnSpPr>
        <p:spPr>
          <a:xfrm flipH="1">
            <a:off x="5726652" y="5098244"/>
            <a:ext cx="889280" cy="30981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Connettore 2 56">
            <a:extLst>
              <a:ext uri="{FF2B5EF4-FFF2-40B4-BE49-F238E27FC236}">
                <a16:creationId xmlns:a16="http://schemas.microsoft.com/office/drawing/2014/main" id="{B6302E18-B743-4D14-9DD0-987557AB6DCE}"/>
              </a:ext>
            </a:extLst>
          </p:cNvPr>
          <p:cNvCxnSpPr>
            <a:cxnSpLocks/>
          </p:cNvCxnSpPr>
          <p:nvPr/>
        </p:nvCxnSpPr>
        <p:spPr>
          <a:xfrm flipH="1">
            <a:off x="6243392" y="5098244"/>
            <a:ext cx="365396" cy="41431"/>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65076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PROJECT_OPEN" val="0"/>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_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EN-modele</Template>
  <TotalTime>605</TotalTime>
  <Words>193</Words>
  <Application>Microsoft Office PowerPoint</Application>
  <PresentationFormat>On-screen Show (4:3)</PresentationFormat>
  <Paragraphs>21</Paragraphs>
  <Slides>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MS PGothic</vt:lpstr>
      <vt:lpstr>MS PGothic</vt:lpstr>
      <vt:lpstr>宋体</vt:lpstr>
      <vt:lpstr>Arial</vt:lpstr>
      <vt:lpstr>Wingdings</vt:lpstr>
      <vt:lpstr>2_NewSidel_Template_4x3_with add layouts</vt:lpstr>
      <vt:lpstr>think-cell Folie</vt:lpstr>
      <vt:lpstr>Increase operator safety </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an example  of a presentation title</dc:title>
  <dc:creator>FERROZZI, MARCELLO</dc:creator>
  <cp:lastModifiedBy>Sorega, Dan</cp:lastModifiedBy>
  <cp:revision>78</cp:revision>
  <dcterms:created xsi:type="dcterms:W3CDTF">2018-02-10T17:04:39Z</dcterms:created>
  <dcterms:modified xsi:type="dcterms:W3CDTF">2021-04-16T11:40:47Z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e35bb0a3-90cf-41a8-939e-500b35438edf_Enabled">
    <vt:lpwstr>True</vt:lpwstr>
  </property>
  <property fmtid="{D5CDD505-2E9C-101B-9397-08002B2CF9AE}" pid="5" name="MSIP_Label_e35bb0a3-90cf-41a8-939e-500b35438edf_SiteId">
    <vt:lpwstr>2390cbd1-e663-4321-bc93-ba298637ce52</vt:lpwstr>
  </property>
  <property fmtid="{D5CDD505-2E9C-101B-9397-08002B2CF9AE}" pid="6" name="MSIP_Label_e35bb0a3-90cf-41a8-939e-500b35438edf_Owner">
    <vt:lpwstr>107200@sidel.com</vt:lpwstr>
  </property>
  <property fmtid="{D5CDD505-2E9C-101B-9397-08002B2CF9AE}" pid="7" name="MSIP_Label_e35bb0a3-90cf-41a8-939e-500b35438edf_SetDate">
    <vt:lpwstr>2017-09-26T14:43:53.5499116+02:00</vt:lpwstr>
  </property>
  <property fmtid="{D5CDD505-2E9C-101B-9397-08002B2CF9AE}" pid="8" name="MSIP_Label_e35bb0a3-90cf-41a8-939e-500b35438edf_Name">
    <vt:lpwstr>Sidel-Confidential</vt:lpwstr>
  </property>
  <property fmtid="{D5CDD505-2E9C-101B-9397-08002B2CF9AE}" pid="9" name="MSIP_Label_e35bb0a3-90cf-41a8-939e-500b35438edf_Application">
    <vt:lpwstr>Microsoft Azure Information Protection</vt:lpwstr>
  </property>
  <property fmtid="{D5CDD505-2E9C-101B-9397-08002B2CF9AE}" pid="10" name="MSIP_Label_e35bb0a3-90cf-41a8-939e-500b35438edf_Extended_MSFT_Method">
    <vt:lpwstr>Automatic</vt:lpwstr>
  </property>
  <property fmtid="{D5CDD505-2E9C-101B-9397-08002B2CF9AE}" pid="11" name="MSIP_Label_94480757-a570-4f64-84e7-c5b3ffe9d573_Enabled">
    <vt:lpwstr>true</vt:lpwstr>
  </property>
  <property fmtid="{D5CDD505-2E9C-101B-9397-08002B2CF9AE}" pid="12" name="MSIP_Label_94480757-a570-4f64-84e7-c5b3ffe9d573_SetDate">
    <vt:lpwstr>2021-04-16T11:40:47Z</vt:lpwstr>
  </property>
  <property fmtid="{D5CDD505-2E9C-101B-9397-08002B2CF9AE}" pid="13" name="MSIP_Label_94480757-a570-4f64-84e7-c5b3ffe9d573_Method">
    <vt:lpwstr>Standard</vt:lpwstr>
  </property>
  <property fmtid="{D5CDD505-2E9C-101B-9397-08002B2CF9AE}" pid="14" name="MSIP_Label_94480757-a570-4f64-84e7-c5b3ffe9d573_Name">
    <vt:lpwstr>General</vt:lpwstr>
  </property>
  <property fmtid="{D5CDD505-2E9C-101B-9397-08002B2CF9AE}" pid="15" name="MSIP_Label_94480757-a570-4f64-84e7-c5b3ffe9d573_SiteId">
    <vt:lpwstr>2390cbd1-e663-4321-bc93-ba298637ce52</vt:lpwstr>
  </property>
  <property fmtid="{D5CDD505-2E9C-101B-9397-08002B2CF9AE}" pid="16" name="MSIP_Label_94480757-a570-4f64-84e7-c5b3ffe9d573_ActionId">
    <vt:lpwstr/>
  </property>
  <property fmtid="{D5CDD505-2E9C-101B-9397-08002B2CF9AE}" pid="17" name="MSIP_Label_94480757-a570-4f64-84e7-c5b3ffe9d573_ContentBits">
    <vt:lpwstr>2</vt:lpwstr>
  </property>
</Properties>
</file>