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1"/>
  </p:sldMasterIdLst>
  <p:notesMasterIdLst>
    <p:notesMasterId r:id="rId3"/>
  </p:notesMasterIdLst>
  <p:handoutMasterIdLst>
    <p:handoutMasterId r:id="rId4"/>
  </p:handoutMasterIdLst>
  <p:sldIdLst>
    <p:sldId id="1203" r:id="rId2"/>
  </p:sldIdLst>
  <p:sldSz cx="9144000" cy="6858000" type="screen4x3"/>
  <p:notesSz cx="6858000" cy="9144000"/>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5E00"/>
    <a:srgbClr val="AF5400"/>
    <a:srgbClr val="FF9900"/>
    <a:srgbClr val="00FF00"/>
    <a:srgbClr val="7AFF7A"/>
    <a:srgbClr val="00FFFF"/>
    <a:srgbClr val="00B0F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10" autoAdjust="0"/>
    <p:restoredTop sz="94660"/>
  </p:normalViewPr>
  <p:slideViewPr>
    <p:cSldViewPr snapToGrid="0" showGuides="1">
      <p:cViewPr varScale="1">
        <p:scale>
          <a:sx n="79" d="100"/>
          <a:sy n="79" d="100"/>
        </p:scale>
        <p:origin x="102" y="738"/>
      </p:cViewPr>
      <p:guideLst>
        <p:guide orient="horz" pos="2160"/>
        <p:guide pos="2880"/>
      </p:guideLst>
    </p:cSldViewPr>
  </p:slideViewPr>
  <p:notesTextViewPr>
    <p:cViewPr>
      <p:scale>
        <a:sx n="1" d="1"/>
        <a:sy n="1" d="1"/>
      </p:scale>
      <p:origin x="0" y="0"/>
    </p:cViewPr>
  </p:notesTextViewPr>
  <p:sorterViewPr>
    <p:cViewPr>
      <p:scale>
        <a:sx n="125" d="100"/>
        <a:sy n="125" d="100"/>
      </p:scale>
      <p:origin x="0" y="0"/>
    </p:cViewPr>
  </p:sorterViewPr>
  <p:notesViewPr>
    <p:cSldViewPr snapToGrid="0">
      <p:cViewPr>
        <p:scale>
          <a:sx n="125" d="100"/>
          <a:sy n="125" d="100"/>
        </p:scale>
        <p:origin x="2052" y="-343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de-DE" dirty="0"/>
              <a:t>Header</a:t>
            </a:r>
            <a:endParaRPr lang="en-GB" dirty="0"/>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3EE4A28-8FCA-4B67-B71F-4BF329E9D0A8}" type="datetimeFigureOut">
              <a:rPr lang="en-GB" smtClean="0"/>
              <a:t>16/04/2021</a:t>
            </a:fld>
            <a:endParaRPr lang="en-GB" dirty="0"/>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de-DE" dirty="0"/>
              <a:t>Footer</a:t>
            </a:r>
            <a:endParaRPr lang="en-GB" dirty="0"/>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BD56195-1E08-4783-B4AA-F0F0BB98C858}" type="slidenum">
              <a:rPr lang="en-GB" smtClean="0"/>
              <a:t>‹#›</a:t>
            </a:fld>
            <a:endParaRPr lang="en-GB" dirty="0"/>
          </a:p>
        </p:txBody>
      </p:sp>
    </p:spTree>
    <p:extLst>
      <p:ext uri="{BB962C8B-B14F-4D97-AF65-F5344CB8AC3E}">
        <p14:creationId xmlns:p14="http://schemas.microsoft.com/office/powerpoint/2010/main" val="3668775302"/>
      </p:ext>
    </p:extLst>
  </p:cSld>
  <p:clrMap bg1="dk1" tx1="lt1" bg2="dk2" tx2="lt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dirty="0"/>
              <a:t>Header</a:t>
            </a:r>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6EF99F-C35D-4FF2-845E-FCCC5818ED60}" type="datetimeFigureOut">
              <a:rPr lang="en-GB" smtClean="0"/>
              <a:t>16/04/2021</a:t>
            </a:fld>
            <a:endParaRPr lang="en-GB" dirty="0"/>
          </a:p>
        </p:txBody>
      </p:sp>
      <p:sp>
        <p:nvSpPr>
          <p:cNvPr id="4" name="Folienbildplatzhalter 3"/>
          <p:cNvSpPr>
            <a:spLocks noGrp="1" noRot="1" noChangeAspect="1"/>
          </p:cNvSpPr>
          <p:nvPr>
            <p:ph type="sldImg" idx="2"/>
          </p:nvPr>
        </p:nvSpPr>
        <p:spPr>
          <a:xfrm>
            <a:off x="1352863" y="843197"/>
            <a:ext cx="4152274" cy="3114206"/>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izenplatzhalter 4"/>
          <p:cNvSpPr>
            <a:spLocks noGrp="1"/>
          </p:cNvSpPr>
          <p:nvPr>
            <p:ph type="body" sz="quarter" idx="3"/>
          </p:nvPr>
        </p:nvSpPr>
        <p:spPr>
          <a:xfrm>
            <a:off x="434715" y="4197246"/>
            <a:ext cx="5988570" cy="4260954"/>
          </a:xfrm>
          <a:prstGeom prst="rect">
            <a:avLst/>
          </a:prstGeom>
        </p:spPr>
        <p:txBody>
          <a:bodyPr vert="horz" lIns="0" tIns="0" rIns="0" bIns="0" rtlCol="0"/>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GB" dirty="0"/>
              <a:t>Footer</a:t>
            </a:r>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F733B7-1873-49FD-B258-2C7BB301EFB3}" type="slidenum">
              <a:rPr lang="en-GB" smtClean="0"/>
              <a:t>‹#›</a:t>
            </a:fld>
            <a:endParaRPr lang="en-GB" dirty="0"/>
          </a:p>
        </p:txBody>
      </p:sp>
    </p:spTree>
    <p:extLst>
      <p:ext uri="{BB962C8B-B14F-4D97-AF65-F5344CB8AC3E}">
        <p14:creationId xmlns:p14="http://schemas.microsoft.com/office/powerpoint/2010/main" val="4089245064"/>
      </p:ext>
    </p:extLst>
  </p:cSld>
  <p:clrMap bg1="dk1" tx1="lt1" bg2="dk2" tx2="lt2" accent1="accent1" accent2="accent2" accent3="accent3" accent4="accent4" accent5="accent5" accent6="accent6" hlink="hlink" folHlink="folHlink"/>
  <p:notesStyle>
    <a:lvl1pPr marL="171450" indent="-171450"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1pPr>
    <a:lvl2pPr marL="358775" indent="-17621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2pPr>
    <a:lvl3pPr marL="541338"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3pPr>
    <a:lvl4pPr marL="715963" indent="-174625"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4pPr>
    <a:lvl5pPr marL="898525"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graphicFrame>
        <p:nvGraphicFramePr>
          <p:cNvPr id="83" name="Objekt 82" hidden="1"/>
          <p:cNvGraphicFramePr>
            <a:graphicFrameLocks noChangeAspect="1"/>
          </p:cNvGraphicFramePr>
          <p:nvPr userDrawn="1">
            <p:custDataLst>
              <p:tags r:id="rId3"/>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84" name="think-cell Folie" r:id="rId5" imgW="399" imgH="399" progId="TCLayout.ActiveDocument.1">
                  <p:embed/>
                </p:oleObj>
              </mc:Choice>
              <mc:Fallback>
                <p:oleObj name="think-cell Folie" r:id="rId5" imgW="399" imgH="399" progId="TCLayout.ActiveDocument.1">
                  <p:embed/>
                  <p:pic>
                    <p:nvPicPr>
                      <p:cNvPr id="83" name="Objekt 82"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4" name="Titel 83"/>
          <p:cNvSpPr>
            <a:spLocks noGrp="1"/>
          </p:cNvSpPr>
          <p:nvPr>
            <p:ph type="title" hasCustomPrompt="1"/>
          </p:nvPr>
        </p:nvSpPr>
        <p:spPr>
          <a:xfrm>
            <a:off x="647700" y="334800"/>
            <a:ext cx="7993063" cy="461665"/>
          </a:xfrm>
        </p:spPr>
        <p:txBody>
          <a:bodyPr/>
          <a:lstStyle>
            <a:lvl1pPr>
              <a:defRPr>
                <a:solidFill>
                  <a:schemeClr val="accent4"/>
                </a:solidFill>
              </a:defRPr>
            </a:lvl1pPr>
          </a:lstStyle>
          <a:p>
            <a:r>
              <a:rPr lang="en-GB" noProof="1"/>
              <a:t>Click to edit master title style</a:t>
            </a:r>
            <a:endParaRPr lang="en-GB" dirty="0"/>
          </a:p>
        </p:txBody>
      </p:sp>
    </p:spTree>
    <p:custDataLst>
      <p:tags r:id="rId2"/>
    </p:custDataLst>
    <p:extLst>
      <p:ext uri="{BB962C8B-B14F-4D97-AF65-F5344CB8AC3E}">
        <p14:creationId xmlns:p14="http://schemas.microsoft.com/office/powerpoint/2010/main" val="25073307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vmlDrawing" Target="../drawings/vmlDrawing1.vml"/><Relationship Id="rId7"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3.xml"/><Relationship Id="rId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85" name="Objekt 84" hidden="1"/>
          <p:cNvGraphicFramePr>
            <a:graphicFrameLocks noChangeAspect="1"/>
          </p:cNvGraphicFramePr>
          <p:nvPr>
            <p:custDataLst>
              <p:tags r:id="rId5"/>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1036" name="think-cell Folie" r:id="rId6" imgW="399" imgH="399" progId="TCLayout.ActiveDocument.1">
                  <p:embed/>
                </p:oleObj>
              </mc:Choice>
              <mc:Fallback>
                <p:oleObj name="think-cell Folie" r:id="rId6" imgW="399" imgH="399" progId="TCLayout.ActiveDocument.1">
                  <p:embed/>
                  <p:pic>
                    <p:nvPicPr>
                      <p:cNvPr id="85" name="Objekt 84"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2" name="Titelplatzhalter 1"/>
          <p:cNvSpPr>
            <a:spLocks noGrp="1"/>
          </p:cNvSpPr>
          <p:nvPr>
            <p:ph type="title"/>
          </p:nvPr>
        </p:nvSpPr>
        <p:spPr>
          <a:xfrm>
            <a:off x="647700" y="334800"/>
            <a:ext cx="7994650" cy="461665"/>
          </a:xfrm>
          <a:prstGeom prst="rect">
            <a:avLst/>
          </a:prstGeom>
        </p:spPr>
        <p:txBody>
          <a:bodyPr vert="horz" wrap="square" lIns="0" tIns="0" rIns="0" bIns="0" rtlCol="0" anchor="t">
            <a:spAutoFit/>
          </a:bodyPr>
          <a:lstStyle/>
          <a:p>
            <a:r>
              <a:rPr lang="de-DE" noProof="1"/>
              <a:t>Titelmasterformat durch Klicken bearbeiten</a:t>
            </a:r>
            <a:endParaRPr lang="en-GB" dirty="0"/>
          </a:p>
        </p:txBody>
      </p:sp>
      <p:sp>
        <p:nvSpPr>
          <p:cNvPr id="3" name="Textplatzhalter 2"/>
          <p:cNvSpPr>
            <a:spLocks noGrp="1"/>
          </p:cNvSpPr>
          <p:nvPr>
            <p:ph type="body" idx="1"/>
          </p:nvPr>
        </p:nvSpPr>
        <p:spPr>
          <a:xfrm>
            <a:off x="647700" y="1485901"/>
            <a:ext cx="7993063" cy="4498974"/>
          </a:xfrm>
          <a:prstGeom prst="rect">
            <a:avLst/>
          </a:prstGeom>
        </p:spPr>
        <p:txBody>
          <a:bodyPr vert="horz" lIns="0" tIns="0" rIns="0" bIns="0" rtlCol="0">
            <a:noAutofit/>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86" name="Footer Placeholder 3"/>
          <p:cNvSpPr txBox="1">
            <a:spLocks/>
          </p:cNvSpPr>
          <p:nvPr/>
        </p:nvSpPr>
        <p:spPr>
          <a:xfrm>
            <a:off x="1378446" y="6471704"/>
            <a:ext cx="3359894"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sz="900" b="0" i="0" u="none" strike="noStrike" kern="1200" baseline="0" dirty="0">
                <a:solidFill>
                  <a:schemeClr val="bg2"/>
                </a:solidFill>
                <a:latin typeface="+mn-lt"/>
                <a:ea typeface="+mn-ea"/>
                <a:cs typeface="+mn-cs"/>
              </a:rPr>
              <a:t>HS128 – </a:t>
            </a:r>
            <a:r>
              <a:rPr lang="en-US" sz="900" b="0" i="0" u="none" strike="noStrike" kern="1200" baseline="0" dirty="0">
                <a:solidFill>
                  <a:schemeClr val="bg2"/>
                </a:solidFill>
                <a:latin typeface="+mn-lt"/>
                <a:ea typeface="+mn-ea"/>
                <a:cs typeface="+mn-cs"/>
              </a:rPr>
              <a:t>HMI Alarm Management (for Fillers)</a:t>
            </a:r>
            <a:r>
              <a:rPr lang="en-GB" dirty="0">
                <a:solidFill>
                  <a:srgbClr val="7F7F7F"/>
                </a:solidFill>
              </a:rPr>
              <a:t>, </a:t>
            </a:r>
            <a:fld id="{AF6A7A01-F0BB-4441-BAB9-3E7CB064C4A1}" type="datetime4">
              <a:rPr lang="en-GB" smtClean="0">
                <a:solidFill>
                  <a:srgbClr val="7F7F7F"/>
                </a:solidFill>
              </a:rPr>
              <a:pPr eaLnBrk="1" fontAlgn="auto" hangingPunct="1">
                <a:spcBef>
                  <a:spcPts val="0"/>
                </a:spcBef>
                <a:spcAft>
                  <a:spcPts val="0"/>
                </a:spcAft>
                <a:defRPr/>
              </a:pPr>
              <a:t>16 April 2021</a:t>
            </a:fld>
            <a:endParaRPr lang="en-GB" dirty="0">
              <a:solidFill>
                <a:srgbClr val="7F7F7F"/>
              </a:solidFill>
            </a:endParaRPr>
          </a:p>
        </p:txBody>
      </p:sp>
      <p:sp>
        <p:nvSpPr>
          <p:cNvPr id="87" name="Slide Number Placeholder 4"/>
          <p:cNvSpPr txBox="1">
            <a:spLocks/>
          </p:cNvSpPr>
          <p:nvPr/>
        </p:nvSpPr>
        <p:spPr>
          <a:xfrm>
            <a:off x="647700" y="6471704"/>
            <a:ext cx="442429"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pPr>
            <a:r>
              <a:rPr lang="en-GB" dirty="0">
                <a:solidFill>
                  <a:srgbClr val="7F7F7F"/>
                </a:solidFill>
              </a:rPr>
              <a:t>Page </a:t>
            </a:r>
            <a:fld id="{7873E190-40CF-412D-9604-1EFCEB1508B2}" type="slidenum">
              <a:rPr lang="en-GB" smtClean="0">
                <a:solidFill>
                  <a:srgbClr val="7F7F7F"/>
                </a:solidFill>
              </a:rPr>
              <a:pPr eaLnBrk="1" fontAlgn="auto" hangingPunct="1">
                <a:spcBef>
                  <a:spcPts val="0"/>
                </a:spcBef>
                <a:spcAft>
                  <a:spcPts val="0"/>
                </a:spcAft>
              </a:pPr>
              <a:t>‹#›</a:t>
            </a:fld>
            <a:endParaRPr lang="en-GB" dirty="0">
              <a:solidFill>
                <a:srgbClr val="7F7F7F"/>
              </a:solidFill>
            </a:endParaRPr>
          </a:p>
        </p:txBody>
      </p:sp>
      <p:grpSp>
        <p:nvGrpSpPr>
          <p:cNvPr id="88" name="Group 7"/>
          <p:cNvGrpSpPr>
            <a:grpSpLocks/>
          </p:cNvGrpSpPr>
          <p:nvPr/>
        </p:nvGrpSpPr>
        <p:grpSpPr bwMode="auto">
          <a:xfrm>
            <a:off x="7722394" y="6498640"/>
            <a:ext cx="921544" cy="252408"/>
            <a:chOff x="1005" y="1644"/>
            <a:chExt cx="3749" cy="1030"/>
          </a:xfrm>
        </p:grpSpPr>
        <p:sp>
          <p:nvSpPr>
            <p:cNvPr id="89"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sp>
          <p:nvSpPr>
            <p:cNvPr id="90"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sp>
          <p:nvSpPr>
            <p:cNvPr id="91"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grpSp>
      <p:cxnSp>
        <p:nvCxnSpPr>
          <p:cNvPr id="49" name="Straight Connector 48"/>
          <p:cNvCxnSpPr/>
          <p:nvPr/>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
        <p:nvSpPr>
          <p:cNvPr id="4" name="MSIPCMContentMarking" descr="{&quot;HashCode&quot;:238713050,&quot;Placement&quot;:&quot;Footer&quot;,&quot;Top&quot;:521.6203,&quot;Left&quot;:333.911743,&quot;SlideWidth&quot;:720,&quot;SlideHeight&quot;:540}">
            <a:extLst>
              <a:ext uri="{FF2B5EF4-FFF2-40B4-BE49-F238E27FC236}">
                <a16:creationId xmlns:a16="http://schemas.microsoft.com/office/drawing/2014/main" id="{3EDF283F-3E97-4BF9-9F97-F383073B8B8B}"/>
              </a:ext>
            </a:extLst>
          </p:cNvPr>
          <p:cNvSpPr txBox="1"/>
          <p:nvPr userDrawn="1"/>
        </p:nvSpPr>
        <p:spPr>
          <a:xfrm>
            <a:off x="4240679" y="6624578"/>
            <a:ext cx="662642" cy="233422"/>
          </a:xfrm>
          <a:prstGeom prst="rect">
            <a:avLst/>
          </a:prstGeom>
          <a:noFill/>
        </p:spPr>
        <p:txBody>
          <a:bodyPr vert="horz" wrap="square" lIns="0" tIns="0" rIns="0" bIns="0" rtlCol="0" anchor="ctr" anchorCtr="1">
            <a:spAutoFit/>
          </a:bodyPr>
          <a:lstStyle/>
          <a:p>
            <a:pPr algn="ctr">
              <a:spcBef>
                <a:spcPts val="0"/>
              </a:spcBef>
              <a:spcAft>
                <a:spcPts val="0"/>
              </a:spcAft>
            </a:pPr>
            <a:r>
              <a:rPr lang="fr-FR" sz="900">
                <a:solidFill>
                  <a:srgbClr val="7F7F7F"/>
                </a:solidFill>
                <a:latin typeface="Arial" panose="020B0604020202020204" pitchFamily="34" charset="0"/>
              </a:rPr>
              <a:t>General</a:t>
            </a:r>
            <a:endParaRPr lang="fr-FR" sz="900" dirty="0" err="1">
              <a:solidFill>
                <a:srgbClr val="7F7F7F"/>
              </a:solidFill>
              <a:latin typeface="Arial" panose="020B0604020202020204" pitchFamily="34" charset="0"/>
            </a:endParaRPr>
          </a:p>
        </p:txBody>
      </p:sp>
    </p:spTree>
    <p:custDataLst>
      <p:tags r:id="rId4"/>
    </p:custDataLst>
    <p:extLst>
      <p:ext uri="{BB962C8B-B14F-4D97-AF65-F5344CB8AC3E}">
        <p14:creationId xmlns:p14="http://schemas.microsoft.com/office/powerpoint/2010/main" val="2188482918"/>
      </p:ext>
    </p:extLst>
  </p:cSld>
  <p:clrMap bg1="dk1" tx1="lt1" bg2="dk2" tx2="lt2" accent1="accent1" accent2="accent2" accent3="accent3" accent4="accent4" accent5="accent5" accent6="accent6" hlink="hlink" folHlink="folHlink"/>
  <p:sldLayoutIdLst>
    <p:sldLayoutId id="2147483694" r:id="rId1"/>
  </p:sldLayoutIdLst>
  <p:hf sldNum="0" hdr="0" dt="0"/>
  <p:txStyles>
    <p:titleStyle>
      <a:lvl1pPr algn="l" defTabSz="914400" rtl="0" eaLnBrk="1" latinLnBrk="0" hangingPunct="1">
        <a:spcBef>
          <a:spcPct val="0"/>
        </a:spcBef>
        <a:buNone/>
        <a:defRPr sz="3000" b="1" kern="1200">
          <a:solidFill>
            <a:schemeClr val="accent4"/>
          </a:solidFill>
          <a:latin typeface="+mj-lt"/>
          <a:ea typeface="+mj-ea"/>
          <a:cs typeface="+mj-cs"/>
        </a:defRPr>
      </a:lvl1pPr>
    </p:titleStyle>
    <p:bodyStyle>
      <a:lvl1pPr marL="0" indent="0" algn="l" defTabSz="914400" rtl="0" eaLnBrk="1" latinLnBrk="0" hangingPunct="1">
        <a:spcBef>
          <a:spcPts val="400"/>
        </a:spcBef>
        <a:buClr>
          <a:schemeClr val="accent4"/>
        </a:buClr>
        <a:buFont typeface="Wingdings" panose="05000000000000000000" pitchFamily="2" charset="2"/>
        <a:buNone/>
        <a:defRPr sz="1800" kern="1200">
          <a:solidFill>
            <a:schemeClr val="tx1"/>
          </a:solidFill>
          <a:latin typeface="+mn-lt"/>
          <a:ea typeface="+mn-ea"/>
          <a:cs typeface="+mn-cs"/>
        </a:defRPr>
      </a:lvl1pPr>
      <a:lvl2pPr marL="177800" indent="-177800" algn="l" defTabSz="914400" rtl="0" eaLnBrk="1" latinLnBrk="0" hangingPunct="1">
        <a:spcBef>
          <a:spcPts val="400"/>
        </a:spcBef>
        <a:buClr>
          <a:schemeClr val="accent4"/>
        </a:buClr>
        <a:buFont typeface="Wingdings" panose="05000000000000000000" pitchFamily="2" charset="2"/>
        <a:buChar char="§"/>
        <a:defRPr sz="1600" kern="1200">
          <a:solidFill>
            <a:schemeClr val="tx1"/>
          </a:solidFill>
          <a:latin typeface="+mn-lt"/>
          <a:ea typeface="+mn-ea"/>
          <a:cs typeface="+mn-cs"/>
        </a:defRPr>
      </a:lvl2pPr>
      <a:lvl3pPr marL="357188"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534988" indent="-177800"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4pPr>
      <a:lvl5pPr marL="714375"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935">
          <p15:clr>
            <a:srgbClr val="F26B43"/>
          </p15:clr>
        </p15:guide>
        <p15:guide id="2" pos="2857">
          <p15:clr>
            <a:srgbClr val="F26B43"/>
          </p15:clr>
        </p15:guide>
        <p15:guide id="3" pos="408">
          <p15:clr>
            <a:srgbClr val="F26B43"/>
          </p15:clr>
        </p15:guide>
        <p15:guide id="4" pos="2993">
          <p15:clr>
            <a:srgbClr val="F26B43"/>
          </p15:clr>
        </p15:guide>
        <p15:guide id="5" pos="5443">
          <p15:clr>
            <a:srgbClr val="F26B43"/>
          </p15:clr>
        </p15:guide>
        <p15:guide id="6" orient="horz" pos="3770">
          <p15:clr>
            <a:srgbClr val="F26B43"/>
          </p15:clr>
        </p15:guide>
        <p15:guide id="7" pos="5556">
          <p15:clr>
            <a:srgbClr val="F26B43"/>
          </p15:clr>
        </p15:guide>
        <p15:guide id="8" orient="horz" pos="4020">
          <p15:clr>
            <a:srgbClr val="F26B43"/>
          </p15:clr>
        </p15:guide>
        <p15:guide id="9" pos="204">
          <p15:clr>
            <a:srgbClr val="F26B43"/>
          </p15:clr>
        </p15:guide>
        <p15:guide id="10" pos="2925">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xml"/><Relationship Id="rId7" Type="http://schemas.openxmlformats.org/officeDocument/2006/relationships/image" Target="../media/image4.png"/><Relationship Id="rId2" Type="http://schemas.openxmlformats.org/officeDocument/2006/relationships/tags" Target="../tags/tag6.xml"/><Relationship Id="rId1" Type="http://schemas.openxmlformats.org/officeDocument/2006/relationships/vmlDrawing" Target="../drawings/vmlDrawing3.v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emf"/><Relationship Id="rId10" Type="http://schemas.openxmlformats.org/officeDocument/2006/relationships/image" Target="../media/image7.png"/><Relationship Id="rId4" Type="http://schemas.openxmlformats.org/officeDocument/2006/relationships/oleObject" Target="../embeddings/oleObject3.bin"/><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4" name="Group 2">
            <a:extLst>
              <a:ext uri="{FF2B5EF4-FFF2-40B4-BE49-F238E27FC236}">
                <a16:creationId xmlns:a16="http://schemas.microsoft.com/office/drawing/2014/main" id="{2D5E0B67-8460-4F08-A0C4-B795BB0F2C35}"/>
              </a:ext>
            </a:extLst>
          </p:cNvPr>
          <p:cNvGrpSpPr>
            <a:grpSpLocks/>
          </p:cNvGrpSpPr>
          <p:nvPr/>
        </p:nvGrpSpPr>
        <p:grpSpPr bwMode="auto">
          <a:xfrm>
            <a:off x="561156" y="1725377"/>
            <a:ext cx="7991475" cy="4041776"/>
            <a:chOff x="650875" y="1906524"/>
            <a:chExt cx="7991475" cy="4042232"/>
          </a:xfrm>
        </p:grpSpPr>
        <p:sp>
          <p:nvSpPr>
            <p:cNvPr id="65" name="Rechteck 3">
              <a:extLst>
                <a:ext uri="{FF2B5EF4-FFF2-40B4-BE49-F238E27FC236}">
                  <a16:creationId xmlns:a16="http://schemas.microsoft.com/office/drawing/2014/main" id="{10E97A26-7683-472D-968A-E6DED837F155}"/>
                </a:ext>
              </a:extLst>
            </p:cNvPr>
            <p:cNvSpPr/>
            <p:nvPr/>
          </p:nvSpPr>
          <p:spPr>
            <a:xfrm>
              <a:off x="650875" y="1906525"/>
              <a:ext cx="3889375" cy="376280"/>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p>
              <a:pPr lvl="0">
                <a:spcBef>
                  <a:spcPts val="300"/>
                </a:spcBef>
                <a:buClr>
                  <a:srgbClr val="FF6600"/>
                </a:buClr>
                <a:defRPr/>
              </a:pPr>
              <a:r>
                <a:rPr lang="fr-FR" sz="1400" b="1" dirty="0">
                  <a:solidFill>
                    <a:srgbClr val="FFFFFF"/>
                  </a:solidFill>
                  <a:ea typeface="MS PGothic" pitchFamily="34" charset="-128"/>
                </a:rPr>
                <a:t>VALEUR ET AVANTAGES</a:t>
              </a:r>
            </a:p>
          </p:txBody>
        </p:sp>
        <p:sp>
          <p:nvSpPr>
            <p:cNvPr id="66" name="Rechteck 4">
              <a:extLst>
                <a:ext uri="{FF2B5EF4-FFF2-40B4-BE49-F238E27FC236}">
                  <a16:creationId xmlns:a16="http://schemas.microsoft.com/office/drawing/2014/main" id="{83A5CA82-66EB-4E84-8575-1D7C8684DC89}"/>
                </a:ext>
              </a:extLst>
            </p:cNvPr>
            <p:cNvSpPr>
              <a:spLocks/>
            </p:cNvSpPr>
            <p:nvPr/>
          </p:nvSpPr>
          <p:spPr>
            <a:xfrm>
              <a:off x="650875" y="2282805"/>
              <a:ext cx="3889375" cy="3665950"/>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lstStyle/>
            <a:p>
              <a:pPr marL="342900" marR="0" lvl="0" indent="-342900" algn="l" defTabSz="914400" rtl="0" eaLnBrk="0" fontAlgn="base" latinLnBrk="0" hangingPunct="0">
                <a:lnSpc>
                  <a:spcPct val="100000"/>
                </a:lnSpc>
                <a:spcBef>
                  <a:spcPct val="20000"/>
                </a:spcBef>
                <a:spcAft>
                  <a:spcPct val="0"/>
                </a:spcAft>
                <a:buClr>
                  <a:srgbClr val="E64B00"/>
                </a:buClr>
                <a:buSzTx/>
                <a:buFont typeface="Wingdings" charset="2"/>
                <a:buChar char="§"/>
                <a:tabLst/>
                <a:defRPr/>
              </a:pPr>
              <a:endParaRPr kumimoji="0" lang="en-US" altLang="fr-FR" sz="1200" b="0" i="0" u="none" strike="noStrike" kern="1200" cap="none" spc="0" normalizeH="0" baseline="0" noProof="0" dirty="0">
                <a:ln>
                  <a:noFill/>
                </a:ln>
                <a:solidFill>
                  <a:srgbClr val="000000"/>
                </a:solidFill>
                <a:effectLst/>
                <a:uLnTx/>
                <a:uFillTx/>
                <a:latin typeface="Arial"/>
                <a:ea typeface="+mn-ea"/>
                <a:cs typeface="+mn-cs"/>
              </a:endParaRPr>
            </a:p>
          </p:txBody>
        </p:sp>
        <p:sp>
          <p:nvSpPr>
            <p:cNvPr id="67" name="Rechteck 11">
              <a:extLst>
                <a:ext uri="{FF2B5EF4-FFF2-40B4-BE49-F238E27FC236}">
                  <a16:creationId xmlns:a16="http://schemas.microsoft.com/office/drawing/2014/main" id="{DE95E624-0AD6-464A-B8C0-1D3957C50E50}"/>
                </a:ext>
              </a:extLst>
            </p:cNvPr>
            <p:cNvSpPr/>
            <p:nvPr/>
          </p:nvSpPr>
          <p:spPr>
            <a:xfrm>
              <a:off x="4752975" y="1906524"/>
              <a:ext cx="3889375" cy="388983"/>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p>
              <a:pPr marL="190500" lvl="0" indent="-190500" fontAlgn="base">
                <a:spcBef>
                  <a:spcPts val="300"/>
                </a:spcBef>
                <a:buClr>
                  <a:srgbClr val="E64B00"/>
                </a:buClr>
                <a:defRPr/>
              </a:pPr>
              <a:r>
                <a:rPr lang="de-CH" altLang="de-DE" sz="1400" b="1" noProof="1">
                  <a:solidFill>
                    <a:srgbClr val="FFFFFF"/>
                  </a:solidFill>
                  <a:latin typeface="Arial" charset="0"/>
                  <a:cs typeface="Arial" charset="0"/>
                </a:rPr>
                <a:t>DESCRIPTION</a:t>
              </a:r>
              <a:endParaRPr lang="en-GB" altLang="de-DE" sz="1400" dirty="0">
                <a:solidFill>
                  <a:srgbClr val="FFFFFF"/>
                </a:solidFill>
                <a:latin typeface="Arial" charset="0"/>
                <a:cs typeface="Arial" charset="0"/>
              </a:endParaRPr>
            </a:p>
          </p:txBody>
        </p:sp>
        <p:sp>
          <p:nvSpPr>
            <p:cNvPr id="68" name="Rechteck 12">
              <a:extLst>
                <a:ext uri="{FF2B5EF4-FFF2-40B4-BE49-F238E27FC236}">
                  <a16:creationId xmlns:a16="http://schemas.microsoft.com/office/drawing/2014/main" id="{4465F42B-39BF-49A7-A0CD-2B9F09BE1F7D}"/>
                </a:ext>
              </a:extLst>
            </p:cNvPr>
            <p:cNvSpPr>
              <a:spLocks/>
            </p:cNvSpPr>
            <p:nvPr/>
          </p:nvSpPr>
          <p:spPr>
            <a:xfrm>
              <a:off x="4752975" y="2295508"/>
              <a:ext cx="3889375" cy="3653248"/>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lstStyle/>
            <a:p>
              <a:pPr marL="342900" marR="0" lvl="0" indent="-342900" algn="l" defTabSz="914400" rtl="0" eaLnBrk="1" fontAlgn="base" latinLnBrk="0" hangingPunct="1">
                <a:lnSpc>
                  <a:spcPct val="100000"/>
                </a:lnSpc>
                <a:spcBef>
                  <a:spcPct val="0"/>
                </a:spcBef>
                <a:spcAft>
                  <a:spcPct val="0"/>
                </a:spcAft>
                <a:buClr>
                  <a:srgbClr val="E64B00"/>
                </a:buClr>
                <a:buSzTx/>
                <a:buFont typeface="Wingdings" charset="2"/>
                <a:buChar char="§"/>
                <a:tabLst/>
                <a:defRPr/>
              </a:pPr>
              <a:endParaRPr kumimoji="0" lang="en-US" altLang="zh-CN" sz="1200" b="0" i="0" u="none" strike="noStrike" kern="1200" cap="none" spc="0" normalizeH="0" baseline="0" noProof="0" dirty="0">
                <a:ln>
                  <a:noFill/>
                </a:ln>
                <a:solidFill>
                  <a:srgbClr val="000000"/>
                </a:solidFill>
                <a:effectLst/>
                <a:uLnTx/>
                <a:uFillTx/>
                <a:latin typeface="Arial"/>
                <a:ea typeface="宋体" charset="-122"/>
                <a:cs typeface="+mn-cs"/>
              </a:endParaRPr>
            </a:p>
          </p:txBody>
        </p:sp>
      </p:grpSp>
      <p:graphicFrame>
        <p:nvGraphicFramePr>
          <p:cNvPr id="19458" name="Objekt 5"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4297" name="think-cell Folie" r:id="rId4" imgW="360" imgH="360" progId="TCLayout.ActiveDocument.1">
                  <p:embed/>
                </p:oleObj>
              </mc:Choice>
              <mc:Fallback>
                <p:oleObj name="think-cell Folie" r:id="rId4" imgW="360" imgH="360" progId="TCLayout.ActiveDocument.1">
                  <p:embed/>
                  <p:pic>
                    <p:nvPicPr>
                      <p:cNvPr id="19458" name="Objekt 5"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476" name="Title 1"/>
          <p:cNvSpPr>
            <a:spLocks noGrp="1"/>
          </p:cNvSpPr>
          <p:nvPr>
            <p:ph type="title"/>
          </p:nvPr>
        </p:nvSpPr>
        <p:spPr>
          <a:xfrm>
            <a:off x="557679" y="343509"/>
            <a:ext cx="7993063" cy="461665"/>
          </a:xfrm>
        </p:spPr>
        <p:txBody>
          <a:bodyPr/>
          <a:lstStyle/>
          <a:p>
            <a:r>
              <a:rPr lang="fr-FR"/>
              <a:t>Augmentez </a:t>
            </a:r>
            <a:r>
              <a:rPr lang="fr-FR" dirty="0"/>
              <a:t>la sécurité de l'opérateur</a:t>
            </a:r>
            <a:endParaRPr lang="fr-FR" altLang="fr-FR" dirty="0"/>
          </a:p>
        </p:txBody>
      </p:sp>
      <p:sp>
        <p:nvSpPr>
          <p:cNvPr id="19477" name="Text Placeholder 2"/>
          <p:cNvSpPr>
            <a:spLocks noGrp="1"/>
          </p:cNvSpPr>
          <p:nvPr>
            <p:ph type="body" sz="quarter" idx="4294967295"/>
          </p:nvPr>
        </p:nvSpPr>
        <p:spPr>
          <a:xfrm>
            <a:off x="581478" y="1402559"/>
            <a:ext cx="7997825" cy="307975"/>
          </a:xfrm>
        </p:spPr>
        <p:txBody>
          <a:bodyPr/>
          <a:lstStyle/>
          <a:p>
            <a:r>
              <a:rPr lang="fr-FR" altLang="fr-FR" dirty="0"/>
              <a:t>Système d'extraction de CO2</a:t>
            </a:r>
          </a:p>
        </p:txBody>
      </p:sp>
      <p:sp>
        <p:nvSpPr>
          <p:cNvPr id="19479" name="BainBulletsConfiguration" hidden="1"/>
          <p:cNvSpPr txBox="1">
            <a:spLocks noChangeArrowheads="1"/>
          </p:cNvSpPr>
          <p:nvPr/>
        </p:nvSpPr>
        <p:spPr bwMode="auto">
          <a:xfrm>
            <a:off x="12700" y="12700"/>
            <a:ext cx="0"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rgbClr val="E64B00"/>
              </a:buClr>
              <a:buSzTx/>
              <a:buFontTx/>
              <a:buNone/>
              <a:tabLst/>
              <a:defRPr/>
            </a:pPr>
            <a:endParaRPr kumimoji="0" lang="en-US" altLang="fr-FR" sz="1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7" name="Rectangle 6"/>
          <p:cNvSpPr/>
          <p:nvPr/>
        </p:nvSpPr>
        <p:spPr>
          <a:xfrm>
            <a:off x="557679" y="2172941"/>
            <a:ext cx="3890963" cy="1245332"/>
          </a:xfrm>
          <a:prstGeom prst="rect">
            <a:avLst/>
          </a:prstGeom>
        </p:spPr>
        <p:txBody>
          <a:bodyPr wrap="square" lIns="72000" tIns="36000" rIns="72000" bIns="36000">
            <a:spAutoFit/>
          </a:bodyPr>
          <a:lstStyle/>
          <a:p>
            <a:pPr marL="182563" lvl="0" indent="-182563" eaLnBrk="0" hangingPunct="0">
              <a:spcBef>
                <a:spcPct val="45000"/>
              </a:spcBef>
              <a:buClr>
                <a:srgbClr val="E64B00"/>
              </a:buClr>
              <a:buFont typeface="Wingdings" pitchFamily="2" charset="2"/>
              <a:buChar char="§"/>
              <a:defRPr/>
            </a:pPr>
            <a:r>
              <a:rPr lang="fr-FR" sz="1200" dirty="0">
                <a:solidFill>
                  <a:srgbClr val="000000"/>
                </a:solidFill>
              </a:rPr>
              <a:t>Concentration de CO2 considérablement réduite (pas d'alarme);</a:t>
            </a:r>
          </a:p>
          <a:p>
            <a:pPr marL="182563" lvl="0" indent="-182563" eaLnBrk="0" hangingPunct="0">
              <a:spcBef>
                <a:spcPct val="45000"/>
              </a:spcBef>
              <a:buClr>
                <a:srgbClr val="E64B00"/>
              </a:buClr>
              <a:buFont typeface="Wingdings" pitchFamily="2" charset="2"/>
              <a:buChar char="§"/>
              <a:defRPr/>
            </a:pPr>
            <a:r>
              <a:rPr lang="fr-FR" sz="1200" dirty="0">
                <a:solidFill>
                  <a:srgbClr val="000000"/>
                </a:solidFill>
              </a:rPr>
              <a:t>Extraction de CO2 au niveau du sol;</a:t>
            </a:r>
          </a:p>
          <a:p>
            <a:pPr marL="182563" lvl="0" indent="-182563" eaLnBrk="0" hangingPunct="0">
              <a:spcBef>
                <a:spcPct val="45000"/>
              </a:spcBef>
              <a:buClr>
                <a:srgbClr val="E64B00"/>
              </a:buClr>
              <a:buFont typeface="Wingdings" pitchFamily="2" charset="2"/>
              <a:buChar char="§"/>
              <a:defRPr/>
            </a:pPr>
            <a:r>
              <a:rPr lang="fr-FR" sz="1200" dirty="0">
                <a:solidFill>
                  <a:srgbClr val="000000"/>
                </a:solidFill>
              </a:rPr>
              <a:t>Dispositif sûr et ergonomique;</a:t>
            </a:r>
          </a:p>
          <a:p>
            <a:pPr marL="182563" lvl="0" indent="-182563" eaLnBrk="0" hangingPunct="0">
              <a:spcBef>
                <a:spcPct val="45000"/>
              </a:spcBef>
              <a:buClr>
                <a:srgbClr val="E64B00"/>
              </a:buClr>
              <a:buFont typeface="Wingdings" pitchFamily="2" charset="2"/>
              <a:buChar char="§"/>
              <a:defRPr/>
            </a:pPr>
            <a:r>
              <a:rPr lang="fr-FR" sz="1200" dirty="0">
                <a:solidFill>
                  <a:srgbClr val="000000"/>
                </a:solidFill>
              </a:rPr>
              <a:t>Environnement plus sûr pour les opérateurs</a:t>
            </a:r>
            <a:endParaRPr lang="en-US" sz="1200" dirty="0">
              <a:solidFill>
                <a:srgbClr val="000000"/>
              </a:solidFill>
            </a:endParaRPr>
          </a:p>
        </p:txBody>
      </p:sp>
      <p:sp>
        <p:nvSpPr>
          <p:cNvPr id="9" name="Rectangle 8">
            <a:extLst>
              <a:ext uri="{FF2B5EF4-FFF2-40B4-BE49-F238E27FC236}">
                <a16:creationId xmlns:a16="http://schemas.microsoft.com/office/drawing/2014/main" id="{CF44C1F8-6FC3-4515-B08E-1A90733BAFE7}"/>
              </a:ext>
            </a:extLst>
          </p:cNvPr>
          <p:cNvSpPr/>
          <p:nvPr/>
        </p:nvSpPr>
        <p:spPr>
          <a:xfrm>
            <a:off x="4694310" y="2148320"/>
            <a:ext cx="3823487" cy="2180203"/>
          </a:xfrm>
          <a:prstGeom prst="rect">
            <a:avLst/>
          </a:prstGeom>
        </p:spPr>
        <p:txBody>
          <a:bodyPr wrap="square" lIns="72000" tIns="36000" rIns="72000" bIns="36000">
            <a:spAutoFit/>
          </a:bodyPr>
          <a:lstStyle/>
          <a:p>
            <a:pPr marL="182563" indent="-182563" algn="just" eaLnBrk="0" hangingPunct="0">
              <a:spcBef>
                <a:spcPct val="45000"/>
              </a:spcBef>
              <a:buClr>
                <a:srgbClr val="E64B00"/>
              </a:buClr>
              <a:buFont typeface="Wingdings" pitchFamily="2" charset="2"/>
              <a:buChar char="§"/>
              <a:defRPr/>
            </a:pPr>
            <a:r>
              <a:rPr lang="fr-FR" sz="1100" dirty="0">
                <a:solidFill>
                  <a:srgbClr val="000000"/>
                </a:solidFill>
              </a:rPr>
              <a:t>Le nouveau système comprend essentiellement deux composants: un groupe d'extraction de CO2 et un détecteur de CO2 (en deux points de détection). Afin d'extraire plus efficacement le CO2 du mastic, il est prévu de le contenir avec des protections en plastique: celles-ci sépareront le mastic de l'espace à l'extérieur des portes de protection, dans la zone représentée sur la figure ci-dessous en jaune (au niveau du sol) .</a:t>
            </a:r>
          </a:p>
          <a:p>
            <a:pPr marL="182563" indent="-182563" algn="just" eaLnBrk="0" hangingPunct="0">
              <a:spcBef>
                <a:spcPct val="45000"/>
              </a:spcBef>
              <a:buClr>
                <a:srgbClr val="E64B00"/>
              </a:buClr>
              <a:buFont typeface="Wingdings" pitchFamily="2" charset="2"/>
              <a:buChar char="§"/>
              <a:defRPr/>
            </a:pPr>
            <a:r>
              <a:rPr lang="fr-FR" sz="1100" dirty="0">
                <a:solidFill>
                  <a:srgbClr val="000000"/>
                </a:solidFill>
              </a:rPr>
              <a:t>Il faut vérifier si la machine est déjà équipée des protections de fermeture en plastique, sinon elles doivent être fournies pour l'application de la mise à niveau.</a:t>
            </a:r>
          </a:p>
        </p:txBody>
      </p:sp>
      <p:sp>
        <p:nvSpPr>
          <p:cNvPr id="23" name="Text Placeholder 2">
            <a:extLst>
              <a:ext uri="{FF2B5EF4-FFF2-40B4-BE49-F238E27FC236}">
                <a16:creationId xmlns:a16="http://schemas.microsoft.com/office/drawing/2014/main" id="{901D4F1B-6619-4181-B702-E15A9DE6CEE2}"/>
              </a:ext>
            </a:extLst>
          </p:cNvPr>
          <p:cNvSpPr txBox="1">
            <a:spLocks/>
          </p:cNvSpPr>
          <p:nvPr/>
        </p:nvSpPr>
        <p:spPr bwMode="auto">
          <a:xfrm>
            <a:off x="564821" y="5881865"/>
            <a:ext cx="8489157" cy="418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defRPr sz="2000">
                <a:solidFill>
                  <a:schemeClr val="tx1"/>
                </a:solidFill>
                <a:latin typeface="Arial" panose="020B0604020202020204" pitchFamily="34" charset="0"/>
              </a:defRPr>
            </a:lvl1pPr>
            <a:lvl2pPr marL="182563" indent="-182563">
              <a:spcBef>
                <a:spcPts val="1200"/>
              </a:spcBef>
              <a:buClr>
                <a:srgbClr val="E64B00"/>
              </a:buClr>
              <a:buFont typeface="Wingdings" panose="05000000000000000000" pitchFamily="2" charset="2"/>
              <a:buChar char="§"/>
              <a:defRPr>
                <a:solidFill>
                  <a:schemeClr val="tx1"/>
                </a:solidFill>
                <a:latin typeface="Arial" panose="020B0604020202020204" pitchFamily="34" charset="0"/>
              </a:defRPr>
            </a:lvl2pPr>
            <a:lvl3pPr marL="357188" indent="-174625">
              <a:buClr>
                <a:srgbClr val="E64B00"/>
              </a:buClr>
              <a:buFont typeface="Wingdings" panose="05000000000000000000" pitchFamily="2" charset="2"/>
              <a:buChar char="§"/>
              <a:defRPr sz="1600">
                <a:solidFill>
                  <a:schemeClr val="tx1"/>
                </a:solidFill>
                <a:latin typeface="Arial" panose="020B0604020202020204" pitchFamily="34" charset="0"/>
              </a:defRPr>
            </a:lvl3pPr>
            <a:lvl4pPr marL="539750" indent="-182563">
              <a:buFont typeface="Wingdings" panose="05000000000000000000" pitchFamily="2" charset="2"/>
              <a:buChar char="§"/>
              <a:defRPr sz="1600">
                <a:solidFill>
                  <a:schemeClr val="tx1"/>
                </a:solidFill>
                <a:latin typeface="Arial" panose="020B0604020202020204" pitchFamily="34" charset="0"/>
              </a:defRPr>
            </a:lvl4pPr>
            <a:lvl5pPr marL="714375" indent="-174625">
              <a:buFont typeface="Wingdings" panose="05000000000000000000" pitchFamily="2" charset="2"/>
              <a:buChar char="§"/>
              <a:defRPr sz="1600">
                <a:solidFill>
                  <a:schemeClr val="tx1"/>
                </a:solidFill>
                <a:latin typeface="Arial" panose="020B0604020202020204" pitchFamily="34" charset="0"/>
              </a:defRPr>
            </a:lvl5pPr>
            <a:lvl6pPr marL="11715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6pPr>
            <a:lvl7pPr marL="16287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7pPr>
            <a:lvl8pPr marL="20859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8pPr>
            <a:lvl9pPr marL="25431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9pPr>
          </a:lstStyle>
          <a:p>
            <a:pPr lvl="0" fontAlgn="base">
              <a:spcAft>
                <a:spcPct val="0"/>
              </a:spcAft>
              <a:defRPr/>
            </a:pPr>
            <a:r>
              <a:rPr kumimoji="0" lang="fr-FR"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Valeur : </a:t>
            </a:r>
            <a:r>
              <a:rPr lang="fr-FR" sz="800" kern="0" dirty="0">
                <a:solidFill>
                  <a:srgbClr val="000000"/>
                </a:solidFill>
              </a:rPr>
              <a:t>Sécurité et ergonomie</a:t>
            </a:r>
            <a:endParaRPr kumimoji="0" lang="fr-FR"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fontAlgn="base">
              <a:spcAft>
                <a:spcPct val="0"/>
              </a:spcAft>
              <a:defRPr/>
            </a:pPr>
            <a:r>
              <a:rPr kumimoji="0" lang="fr-FR"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Équipements : R</a:t>
            </a:r>
            <a:r>
              <a:rPr lang="fr-FR" sz="800" dirty="0">
                <a:solidFill>
                  <a:srgbClr val="000000"/>
                </a:solidFill>
              </a:rPr>
              <a:t>emplisseuses </a:t>
            </a:r>
            <a:r>
              <a:rPr lang="en-US" altLang="it-IT" sz="800" kern="0" dirty="0">
                <a:solidFill>
                  <a:srgbClr val="000000"/>
                </a:solidFill>
                <a:ea typeface="ＭＳ Ｐゴシック"/>
                <a:cs typeface="Arial" panose="020B0604020202020204" pitchFamily="34" charset="0"/>
              </a:rPr>
              <a:t>RAF-RBS-RBV-REE-REG-REP-REV-RFD-RNF-RSC-RSE-RVE-RMA(SF320)-RMB(SF300)-RME(SF330)</a:t>
            </a:r>
            <a:endParaRPr kumimoji="0" lang="fr-FR" sz="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a:cs typeface="+mn-cs"/>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fr-FR"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Code catalogue : </a:t>
            </a:r>
            <a:r>
              <a:rPr lang="fr-FR" sz="800" dirty="0">
                <a:solidFill>
                  <a:srgbClr val="000000"/>
                </a:solidFill>
              </a:rPr>
              <a:t>HS128</a:t>
            </a:r>
            <a:endParaRPr kumimoji="0" lang="fr-FR"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41" name="Rettangolo 1">
            <a:extLst>
              <a:ext uri="{FF2B5EF4-FFF2-40B4-BE49-F238E27FC236}">
                <a16:creationId xmlns:a16="http://schemas.microsoft.com/office/drawing/2014/main" id="{95C78C9F-B462-468C-8BE6-9CC68DA37E64}"/>
              </a:ext>
            </a:extLst>
          </p:cNvPr>
          <p:cNvSpPr>
            <a:spLocks noChangeArrowheads="1"/>
          </p:cNvSpPr>
          <p:nvPr/>
        </p:nvSpPr>
        <p:spPr bwMode="auto">
          <a:xfrm>
            <a:off x="6532020" y="4968563"/>
            <a:ext cx="1944000" cy="157050"/>
          </a:xfrm>
          <a:prstGeom prst="rect">
            <a:avLst/>
          </a:prstGeom>
          <a:noFill/>
          <a:ln w="9525">
            <a:noFill/>
            <a:miter lim="800000"/>
            <a:headEnd/>
            <a:tailEnd/>
          </a:ln>
        </p:spPr>
        <p:txBody>
          <a:bodyPr lIns="36000" tIns="36000" rIns="36000" bIns="36000"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altLang="it-IT" sz="9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Plastic guards area in a cans filler</a:t>
            </a:r>
            <a:endParaRPr kumimoji="0" lang="en-US" altLang="en-US" sz="9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endParaRPr>
          </a:p>
        </p:txBody>
      </p:sp>
      <p:grpSp>
        <p:nvGrpSpPr>
          <p:cNvPr id="42" name="Gruppo 4">
            <a:extLst>
              <a:ext uri="{FF2B5EF4-FFF2-40B4-BE49-F238E27FC236}">
                <a16:creationId xmlns:a16="http://schemas.microsoft.com/office/drawing/2014/main" id="{04B58560-F38A-4100-BCEF-1589F0084F9C}"/>
              </a:ext>
            </a:extLst>
          </p:cNvPr>
          <p:cNvGrpSpPr>
            <a:grpSpLocks noChangeAspect="1"/>
          </p:cNvGrpSpPr>
          <p:nvPr/>
        </p:nvGrpSpPr>
        <p:grpSpPr>
          <a:xfrm>
            <a:off x="5010127" y="4484161"/>
            <a:ext cx="1182196" cy="1125854"/>
            <a:chOff x="5612167" y="4641448"/>
            <a:chExt cx="1330210" cy="1266814"/>
          </a:xfrm>
        </p:grpSpPr>
        <p:pic>
          <p:nvPicPr>
            <p:cNvPr id="43" name="Immagine 15">
              <a:extLst>
                <a:ext uri="{FF2B5EF4-FFF2-40B4-BE49-F238E27FC236}">
                  <a16:creationId xmlns:a16="http://schemas.microsoft.com/office/drawing/2014/main" id="{86292928-1858-4013-916D-33EBEBB65B16}"/>
                </a:ext>
              </a:extLst>
            </p:cNvPr>
            <p:cNvPicPr>
              <a:picLocks noChangeAspect="1" noChangeArrowheads="1"/>
            </p:cNvPicPr>
            <p:nvPr/>
          </p:nvPicPr>
          <p:blipFill>
            <a:blip r:embed="rId6" cstate="print">
              <a:extLst>
                <a:ext uri="{28A0092B-C50C-407E-A947-70E740481C1C}">
                  <a14:useLocalDpi xmlns:a14="http://schemas.microsoft.com/office/drawing/2010/main"/>
                </a:ext>
              </a:extLst>
            </a:blip>
            <a:srcRect r="9383"/>
            <a:stretch>
              <a:fillRect/>
            </a:stretch>
          </p:blipFill>
          <p:spPr bwMode="auto">
            <a:xfrm>
              <a:off x="5612167" y="4641448"/>
              <a:ext cx="1330210" cy="126681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44" name="Figura a mano libera: forma 46">
              <a:extLst>
                <a:ext uri="{FF2B5EF4-FFF2-40B4-BE49-F238E27FC236}">
                  <a16:creationId xmlns:a16="http://schemas.microsoft.com/office/drawing/2014/main" id="{8E87073E-7EB4-453D-8C56-92AB44DE3C95}"/>
                </a:ext>
              </a:extLst>
            </p:cNvPr>
            <p:cNvSpPr/>
            <p:nvPr/>
          </p:nvSpPr>
          <p:spPr>
            <a:xfrm>
              <a:off x="5680013" y="5263176"/>
              <a:ext cx="758531" cy="526079"/>
            </a:xfrm>
            <a:custGeom>
              <a:avLst/>
              <a:gdLst>
                <a:gd name="connsiteX0" fmla="*/ 0 w 1081088"/>
                <a:gd name="connsiteY0" fmla="*/ 0 h 750094"/>
                <a:gd name="connsiteX1" fmla="*/ 2382 w 1081088"/>
                <a:gd name="connsiteY1" fmla="*/ 161925 h 750094"/>
                <a:gd name="connsiteX2" fmla="*/ 1033463 w 1081088"/>
                <a:gd name="connsiteY2" fmla="*/ 750094 h 750094"/>
                <a:gd name="connsiteX3" fmla="*/ 1081088 w 1081088"/>
                <a:gd name="connsiteY3" fmla="*/ 609600 h 750094"/>
                <a:gd name="connsiteX4" fmla="*/ 0 w 1081088"/>
                <a:gd name="connsiteY4" fmla="*/ 0 h 7500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1088" h="750094">
                  <a:moveTo>
                    <a:pt x="0" y="0"/>
                  </a:moveTo>
                  <a:lnTo>
                    <a:pt x="2382" y="161925"/>
                  </a:lnTo>
                  <a:lnTo>
                    <a:pt x="1033463" y="750094"/>
                  </a:lnTo>
                  <a:lnTo>
                    <a:pt x="1081088" y="609600"/>
                  </a:lnTo>
                  <a:lnTo>
                    <a:pt x="0" y="0"/>
                  </a:lnTo>
                  <a:close/>
                </a:path>
              </a:pathLst>
            </a:custGeom>
            <a:solidFill>
              <a:srgbClr val="FFFF00">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45" name="Figura a mano libera: forma 47">
              <a:extLst>
                <a:ext uri="{FF2B5EF4-FFF2-40B4-BE49-F238E27FC236}">
                  <a16:creationId xmlns:a16="http://schemas.microsoft.com/office/drawing/2014/main" id="{A3D975BC-D7AE-4BBF-B5B1-CF1285A18778}"/>
                </a:ext>
              </a:extLst>
            </p:cNvPr>
            <p:cNvSpPr/>
            <p:nvPr/>
          </p:nvSpPr>
          <p:spPr>
            <a:xfrm>
              <a:off x="5975862" y="4997357"/>
              <a:ext cx="696247" cy="184628"/>
            </a:xfrm>
            <a:custGeom>
              <a:avLst/>
              <a:gdLst>
                <a:gd name="connsiteX0" fmla="*/ 0 w 992981"/>
                <a:gd name="connsiteY0" fmla="*/ 47625 h 261938"/>
                <a:gd name="connsiteX1" fmla="*/ 85725 w 992981"/>
                <a:gd name="connsiteY1" fmla="*/ 0 h 261938"/>
                <a:gd name="connsiteX2" fmla="*/ 778668 w 992981"/>
                <a:gd name="connsiteY2" fmla="*/ 54769 h 261938"/>
                <a:gd name="connsiteX3" fmla="*/ 992981 w 992981"/>
                <a:gd name="connsiteY3" fmla="*/ 183357 h 261938"/>
                <a:gd name="connsiteX4" fmla="*/ 945356 w 992981"/>
                <a:gd name="connsiteY4" fmla="*/ 261938 h 261938"/>
                <a:gd name="connsiteX5" fmla="*/ 745331 w 992981"/>
                <a:gd name="connsiteY5" fmla="*/ 152400 h 261938"/>
                <a:gd name="connsiteX6" fmla="*/ 121443 w 992981"/>
                <a:gd name="connsiteY6" fmla="*/ 95250 h 261938"/>
                <a:gd name="connsiteX7" fmla="*/ 33337 w 992981"/>
                <a:gd name="connsiteY7" fmla="*/ 121444 h 261938"/>
                <a:gd name="connsiteX8" fmla="*/ 0 w 992981"/>
                <a:gd name="connsiteY8" fmla="*/ 47625 h 261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2981" h="261938">
                  <a:moveTo>
                    <a:pt x="0" y="47625"/>
                  </a:moveTo>
                  <a:lnTo>
                    <a:pt x="85725" y="0"/>
                  </a:lnTo>
                  <a:lnTo>
                    <a:pt x="778668" y="54769"/>
                  </a:lnTo>
                  <a:lnTo>
                    <a:pt x="992981" y="183357"/>
                  </a:lnTo>
                  <a:lnTo>
                    <a:pt x="945356" y="261938"/>
                  </a:lnTo>
                  <a:lnTo>
                    <a:pt x="745331" y="152400"/>
                  </a:lnTo>
                  <a:lnTo>
                    <a:pt x="121443" y="95250"/>
                  </a:lnTo>
                  <a:lnTo>
                    <a:pt x="33337" y="121444"/>
                  </a:lnTo>
                  <a:lnTo>
                    <a:pt x="0" y="47625"/>
                  </a:lnTo>
                  <a:close/>
                </a:path>
              </a:pathLst>
            </a:custGeom>
            <a:solidFill>
              <a:srgbClr val="FFFF00">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46" name="Figura a mano libera: forma 48">
              <a:extLst>
                <a:ext uri="{FF2B5EF4-FFF2-40B4-BE49-F238E27FC236}">
                  <a16:creationId xmlns:a16="http://schemas.microsoft.com/office/drawing/2014/main" id="{FD27BA47-B13C-46BF-817B-DFF2687CCA68}"/>
                </a:ext>
              </a:extLst>
            </p:cNvPr>
            <p:cNvSpPr/>
            <p:nvPr/>
          </p:nvSpPr>
          <p:spPr>
            <a:xfrm>
              <a:off x="6752188" y="5217576"/>
              <a:ext cx="161271" cy="251361"/>
            </a:xfrm>
            <a:custGeom>
              <a:avLst/>
              <a:gdLst>
                <a:gd name="connsiteX0" fmla="*/ 66675 w 230981"/>
                <a:gd name="connsiteY0" fmla="*/ 357188 h 357188"/>
                <a:gd name="connsiteX1" fmla="*/ 230981 w 230981"/>
                <a:gd name="connsiteY1" fmla="*/ 147638 h 357188"/>
                <a:gd name="connsiteX2" fmla="*/ 226219 w 230981"/>
                <a:gd name="connsiteY2" fmla="*/ 0 h 357188"/>
                <a:gd name="connsiteX3" fmla="*/ 0 w 230981"/>
                <a:gd name="connsiteY3" fmla="*/ 309563 h 357188"/>
                <a:gd name="connsiteX4" fmla="*/ 66675 w 230981"/>
                <a:gd name="connsiteY4" fmla="*/ 357188 h 357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981" h="357188">
                  <a:moveTo>
                    <a:pt x="66675" y="357188"/>
                  </a:moveTo>
                  <a:lnTo>
                    <a:pt x="230981" y="147638"/>
                  </a:lnTo>
                  <a:lnTo>
                    <a:pt x="226219" y="0"/>
                  </a:lnTo>
                  <a:lnTo>
                    <a:pt x="0" y="309563"/>
                  </a:lnTo>
                  <a:lnTo>
                    <a:pt x="66675" y="357188"/>
                  </a:lnTo>
                  <a:close/>
                </a:path>
              </a:pathLst>
            </a:custGeom>
            <a:solidFill>
              <a:srgbClr val="FFFF00">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grpSp>
      <p:cxnSp>
        <p:nvCxnSpPr>
          <p:cNvPr id="47" name="Connettore 2 51">
            <a:extLst>
              <a:ext uri="{FF2B5EF4-FFF2-40B4-BE49-F238E27FC236}">
                <a16:creationId xmlns:a16="http://schemas.microsoft.com/office/drawing/2014/main" id="{FC2BE30E-600B-4979-B6F1-1B803C1593E6}"/>
              </a:ext>
            </a:extLst>
          </p:cNvPr>
          <p:cNvCxnSpPr>
            <a:cxnSpLocks/>
          </p:cNvCxnSpPr>
          <p:nvPr/>
        </p:nvCxnSpPr>
        <p:spPr>
          <a:xfrm flipH="1" flipV="1">
            <a:off x="5902377" y="4882149"/>
            <a:ext cx="629645" cy="171826"/>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8" name="Connettore 2 53">
            <a:extLst>
              <a:ext uri="{FF2B5EF4-FFF2-40B4-BE49-F238E27FC236}">
                <a16:creationId xmlns:a16="http://schemas.microsoft.com/office/drawing/2014/main" id="{F92D4D9B-F574-4514-B973-2C9B50DCDB59}"/>
              </a:ext>
            </a:extLst>
          </p:cNvPr>
          <p:cNvCxnSpPr>
            <a:cxnSpLocks/>
            <a:stCxn id="41" idx="1"/>
          </p:cNvCxnSpPr>
          <p:nvPr/>
        </p:nvCxnSpPr>
        <p:spPr>
          <a:xfrm flipH="1">
            <a:off x="5642740" y="5047088"/>
            <a:ext cx="889280" cy="309810"/>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9" name="Connettore 2 56">
            <a:extLst>
              <a:ext uri="{FF2B5EF4-FFF2-40B4-BE49-F238E27FC236}">
                <a16:creationId xmlns:a16="http://schemas.microsoft.com/office/drawing/2014/main" id="{CD85A777-FED4-4CC2-AE29-F81C636CC758}"/>
              </a:ext>
            </a:extLst>
          </p:cNvPr>
          <p:cNvCxnSpPr>
            <a:cxnSpLocks/>
          </p:cNvCxnSpPr>
          <p:nvPr/>
        </p:nvCxnSpPr>
        <p:spPr>
          <a:xfrm flipH="1">
            <a:off x="6159480" y="5047088"/>
            <a:ext cx="365396" cy="41431"/>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50" name="Immagine 26">
            <a:extLst>
              <a:ext uri="{FF2B5EF4-FFF2-40B4-BE49-F238E27FC236}">
                <a16:creationId xmlns:a16="http://schemas.microsoft.com/office/drawing/2014/main" id="{4F9E4A2F-524D-427A-BA93-2A2372FB8A21}"/>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1407928" y="4097890"/>
            <a:ext cx="1943117" cy="1515127"/>
          </a:xfrm>
          <a:prstGeom prst="rect">
            <a:avLst/>
          </a:prstGeom>
          <a:effectLst>
            <a:glow rad="63500">
              <a:schemeClr val="accent5">
                <a:satMod val="175000"/>
                <a:alpha val="40000"/>
              </a:schemeClr>
            </a:glow>
          </a:effectLst>
        </p:spPr>
      </p:pic>
      <p:pic>
        <p:nvPicPr>
          <p:cNvPr id="51" name="Immagine 27">
            <a:extLst>
              <a:ext uri="{FF2B5EF4-FFF2-40B4-BE49-F238E27FC236}">
                <a16:creationId xmlns:a16="http://schemas.microsoft.com/office/drawing/2014/main" id="{AABD7754-B4A1-480A-995B-EDB99AFA56E3}"/>
              </a:ext>
            </a:extLst>
          </p:cNvPr>
          <p:cNvPicPr>
            <a:picLocks noChangeAspect="1"/>
          </p:cNvPicPr>
          <p:nvPr/>
        </p:nvPicPr>
        <p:blipFill>
          <a:blip r:embed="rId8" cstate="print">
            <a:extLst>
              <a:ext uri="{28A0092B-C50C-407E-A947-70E740481C1C}">
                <a14:useLocalDpi xmlns:a14="http://schemas.microsoft.com/office/drawing/2010/main"/>
              </a:ext>
            </a:extLst>
          </a:blip>
          <a:stretch>
            <a:fillRect/>
          </a:stretch>
        </p:blipFill>
        <p:spPr>
          <a:xfrm>
            <a:off x="3897677" y="4026647"/>
            <a:ext cx="471435" cy="1076538"/>
          </a:xfrm>
          <a:prstGeom prst="rect">
            <a:avLst/>
          </a:prstGeom>
          <a:ln>
            <a:solidFill>
              <a:schemeClr val="tx1"/>
            </a:solidFill>
          </a:ln>
          <a:effectLst>
            <a:glow rad="63500">
              <a:schemeClr val="accent5">
                <a:satMod val="175000"/>
                <a:alpha val="40000"/>
              </a:schemeClr>
            </a:glow>
          </a:effectLst>
        </p:spPr>
      </p:pic>
      <p:cxnSp>
        <p:nvCxnSpPr>
          <p:cNvPr id="52" name="Connettore 2 28">
            <a:extLst>
              <a:ext uri="{FF2B5EF4-FFF2-40B4-BE49-F238E27FC236}">
                <a16:creationId xmlns:a16="http://schemas.microsoft.com/office/drawing/2014/main" id="{FA438E95-D23D-4617-BD71-2929DFDC0B8C}"/>
              </a:ext>
            </a:extLst>
          </p:cNvPr>
          <p:cNvCxnSpPr>
            <a:cxnSpLocks/>
          </p:cNvCxnSpPr>
          <p:nvPr/>
        </p:nvCxnSpPr>
        <p:spPr>
          <a:xfrm>
            <a:off x="3243486" y="4385770"/>
            <a:ext cx="654331" cy="0"/>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53" name="Immagine 29">
            <a:extLst>
              <a:ext uri="{FF2B5EF4-FFF2-40B4-BE49-F238E27FC236}">
                <a16:creationId xmlns:a16="http://schemas.microsoft.com/office/drawing/2014/main" id="{C8D18000-0B22-4B85-A8C4-3C4907713422}"/>
              </a:ext>
            </a:extLst>
          </p:cNvPr>
          <p:cNvPicPr>
            <a:picLocks noChangeAspect="1"/>
          </p:cNvPicPr>
          <p:nvPr/>
        </p:nvPicPr>
        <p:blipFill>
          <a:blip r:embed="rId9" cstate="print">
            <a:extLst>
              <a:ext uri="{28A0092B-C50C-407E-A947-70E740481C1C}">
                <a14:useLocalDpi xmlns:a14="http://schemas.microsoft.com/office/drawing/2010/main"/>
              </a:ext>
            </a:extLst>
          </a:blip>
          <a:stretch>
            <a:fillRect/>
          </a:stretch>
        </p:blipFill>
        <p:spPr>
          <a:xfrm>
            <a:off x="3468552" y="4572126"/>
            <a:ext cx="327199" cy="837307"/>
          </a:xfrm>
          <a:prstGeom prst="rect">
            <a:avLst/>
          </a:prstGeom>
          <a:ln>
            <a:solidFill>
              <a:schemeClr val="tx1"/>
            </a:solidFill>
          </a:ln>
          <a:effectLst>
            <a:glow rad="63500">
              <a:schemeClr val="accent5">
                <a:satMod val="175000"/>
                <a:alpha val="40000"/>
              </a:schemeClr>
            </a:glow>
          </a:effectLst>
        </p:spPr>
      </p:pic>
      <p:cxnSp>
        <p:nvCxnSpPr>
          <p:cNvPr id="54" name="Connettore 2 30">
            <a:extLst>
              <a:ext uri="{FF2B5EF4-FFF2-40B4-BE49-F238E27FC236}">
                <a16:creationId xmlns:a16="http://schemas.microsoft.com/office/drawing/2014/main" id="{68E02651-5B42-466F-B460-DBF53AFB8E5C}"/>
              </a:ext>
            </a:extLst>
          </p:cNvPr>
          <p:cNvCxnSpPr>
            <a:cxnSpLocks/>
          </p:cNvCxnSpPr>
          <p:nvPr/>
        </p:nvCxnSpPr>
        <p:spPr>
          <a:xfrm>
            <a:off x="3010786" y="4694341"/>
            <a:ext cx="162637" cy="0"/>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5" name="Connettore 2 31">
            <a:extLst>
              <a:ext uri="{FF2B5EF4-FFF2-40B4-BE49-F238E27FC236}">
                <a16:creationId xmlns:a16="http://schemas.microsoft.com/office/drawing/2014/main" id="{1B36ADCA-2A96-41ED-AD83-A0CD47DDA93B}"/>
              </a:ext>
            </a:extLst>
          </p:cNvPr>
          <p:cNvCxnSpPr>
            <a:cxnSpLocks/>
          </p:cNvCxnSpPr>
          <p:nvPr/>
        </p:nvCxnSpPr>
        <p:spPr>
          <a:xfrm>
            <a:off x="3244632" y="4711043"/>
            <a:ext cx="226813" cy="103736"/>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56" name="Immagine 32">
            <a:extLst>
              <a:ext uri="{FF2B5EF4-FFF2-40B4-BE49-F238E27FC236}">
                <a16:creationId xmlns:a16="http://schemas.microsoft.com/office/drawing/2014/main" id="{DD3830B6-4D23-4A71-9D11-DA98ED83EBD9}"/>
              </a:ext>
            </a:extLst>
          </p:cNvPr>
          <p:cNvPicPr>
            <a:picLocks noChangeAspect="1"/>
          </p:cNvPicPr>
          <p:nvPr/>
        </p:nvPicPr>
        <p:blipFill>
          <a:blip r:embed="rId10" cstate="print">
            <a:extLst>
              <a:ext uri="{28A0092B-C50C-407E-A947-70E740481C1C}">
                <a14:useLocalDpi xmlns:a14="http://schemas.microsoft.com/office/drawing/2010/main"/>
              </a:ext>
            </a:extLst>
          </a:blip>
          <a:stretch>
            <a:fillRect/>
          </a:stretch>
        </p:blipFill>
        <p:spPr>
          <a:xfrm>
            <a:off x="854897" y="4572126"/>
            <a:ext cx="352248" cy="837307"/>
          </a:xfrm>
          <a:prstGeom prst="rect">
            <a:avLst/>
          </a:prstGeom>
          <a:ln>
            <a:solidFill>
              <a:schemeClr val="tx1"/>
            </a:solidFill>
          </a:ln>
          <a:effectLst>
            <a:glow rad="63500">
              <a:schemeClr val="accent5">
                <a:satMod val="175000"/>
                <a:alpha val="40000"/>
              </a:schemeClr>
            </a:glow>
          </a:effectLst>
        </p:spPr>
      </p:pic>
      <p:cxnSp>
        <p:nvCxnSpPr>
          <p:cNvPr id="57" name="Connettore 2 33">
            <a:extLst>
              <a:ext uri="{FF2B5EF4-FFF2-40B4-BE49-F238E27FC236}">
                <a16:creationId xmlns:a16="http://schemas.microsoft.com/office/drawing/2014/main" id="{CB9A9497-A681-454D-AC65-9244A132D13C}"/>
              </a:ext>
            </a:extLst>
          </p:cNvPr>
          <p:cNvCxnSpPr>
            <a:cxnSpLocks/>
          </p:cNvCxnSpPr>
          <p:nvPr/>
        </p:nvCxnSpPr>
        <p:spPr>
          <a:xfrm flipH="1" flipV="1">
            <a:off x="1165513" y="5322030"/>
            <a:ext cx="403516" cy="186373"/>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8" name="Rettangolo 12">
            <a:extLst>
              <a:ext uri="{FF2B5EF4-FFF2-40B4-BE49-F238E27FC236}">
                <a16:creationId xmlns:a16="http://schemas.microsoft.com/office/drawing/2014/main" id="{2A8867AB-2531-495A-A8CD-5B8AEE593495}"/>
              </a:ext>
            </a:extLst>
          </p:cNvPr>
          <p:cNvSpPr>
            <a:spLocks noChangeArrowheads="1"/>
          </p:cNvSpPr>
          <p:nvPr/>
        </p:nvSpPr>
        <p:spPr bwMode="auto">
          <a:xfrm>
            <a:off x="1938249" y="4373651"/>
            <a:ext cx="854969" cy="195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36000" tIns="36000" rIns="36000" bIns="36000">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Extraction point</a:t>
            </a:r>
            <a:endParaRPr kumimoji="0" lang="it-IT"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endParaRPr>
          </a:p>
        </p:txBody>
      </p:sp>
      <p:sp>
        <p:nvSpPr>
          <p:cNvPr id="59" name="Rettangolo 16">
            <a:extLst>
              <a:ext uri="{FF2B5EF4-FFF2-40B4-BE49-F238E27FC236}">
                <a16:creationId xmlns:a16="http://schemas.microsoft.com/office/drawing/2014/main" id="{23AAC3DF-FD95-482D-A1B0-F3AC94E980C6}"/>
              </a:ext>
            </a:extLst>
          </p:cNvPr>
          <p:cNvSpPr>
            <a:spLocks noChangeArrowheads="1"/>
          </p:cNvSpPr>
          <p:nvPr/>
        </p:nvSpPr>
        <p:spPr bwMode="auto">
          <a:xfrm>
            <a:off x="2318186" y="4586594"/>
            <a:ext cx="710697" cy="195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36000" tIns="36000" rIns="36000" bIns="36000">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CO</a:t>
            </a:r>
            <a:r>
              <a:rPr kumimoji="0" lang="en-US" altLang="it-IT" sz="800" b="1" i="0" u="none" strike="noStrike" kern="1200" cap="none" spc="0" normalizeH="0" baseline="-2500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2</a:t>
            </a: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 Detector</a:t>
            </a:r>
            <a:endParaRPr kumimoji="0" lang="it-IT"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endParaRPr>
          </a:p>
        </p:txBody>
      </p:sp>
      <p:sp>
        <p:nvSpPr>
          <p:cNvPr id="60" name="Rettangolo 20">
            <a:extLst>
              <a:ext uri="{FF2B5EF4-FFF2-40B4-BE49-F238E27FC236}">
                <a16:creationId xmlns:a16="http://schemas.microsoft.com/office/drawing/2014/main" id="{B2F8BCD7-C878-490A-AC10-9AD99B77EB35}"/>
              </a:ext>
            </a:extLst>
          </p:cNvPr>
          <p:cNvSpPr>
            <a:spLocks noChangeArrowheads="1"/>
          </p:cNvSpPr>
          <p:nvPr/>
        </p:nvSpPr>
        <p:spPr bwMode="auto">
          <a:xfrm>
            <a:off x="692521" y="5430067"/>
            <a:ext cx="739552" cy="3189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36000" tIns="36000" rIns="36000" bIns="36000">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CO</a:t>
            </a:r>
            <a:r>
              <a:rPr kumimoji="0" lang="en-US" altLang="it-IT" sz="800" b="1" i="0" u="none" strike="noStrike" kern="1200" cap="none" spc="0" normalizeH="0" baseline="-2500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2</a:t>
            </a: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 Detector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(first point)</a:t>
            </a:r>
          </a:p>
        </p:txBody>
      </p:sp>
      <p:sp>
        <p:nvSpPr>
          <p:cNvPr id="61" name="Rettangolo 16">
            <a:extLst>
              <a:ext uri="{FF2B5EF4-FFF2-40B4-BE49-F238E27FC236}">
                <a16:creationId xmlns:a16="http://schemas.microsoft.com/office/drawing/2014/main" id="{29289F79-D00E-4679-8E0D-BA8D95A47948}"/>
              </a:ext>
            </a:extLst>
          </p:cNvPr>
          <p:cNvSpPr>
            <a:spLocks noChangeArrowheads="1"/>
          </p:cNvSpPr>
          <p:nvPr/>
        </p:nvSpPr>
        <p:spPr bwMode="auto">
          <a:xfrm>
            <a:off x="3467049" y="5499916"/>
            <a:ext cx="825551" cy="249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tIns="36000" rIns="36000" bIns="36000"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CO</a:t>
            </a:r>
            <a:r>
              <a:rPr kumimoji="0" lang="en-US" altLang="it-IT" sz="800" b="1" i="0" u="none" strike="noStrike" kern="1200" cap="none" spc="0" normalizeH="0" baseline="-2500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2</a:t>
            </a:r>
            <a:r>
              <a:rPr kumimoji="0" lang="en-US"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 Detector (second point)</a:t>
            </a:r>
          </a:p>
        </p:txBody>
      </p:sp>
      <p:sp>
        <p:nvSpPr>
          <p:cNvPr id="62" name="Rettangolo 1">
            <a:extLst>
              <a:ext uri="{FF2B5EF4-FFF2-40B4-BE49-F238E27FC236}">
                <a16:creationId xmlns:a16="http://schemas.microsoft.com/office/drawing/2014/main" id="{15481B74-D603-4A3F-896B-03F8D620D492}"/>
              </a:ext>
            </a:extLst>
          </p:cNvPr>
          <p:cNvSpPr>
            <a:spLocks noChangeArrowheads="1"/>
          </p:cNvSpPr>
          <p:nvPr/>
        </p:nvSpPr>
        <p:spPr bwMode="auto">
          <a:xfrm>
            <a:off x="1515486" y="3894139"/>
            <a:ext cx="1728000" cy="12483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36000" tIns="36000" rIns="36000" bIns="36000"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altLang="it-IT"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rPr>
              <a:t>Example of layout for a cans filler</a:t>
            </a:r>
            <a:endParaRPr kumimoji="0" lang="en-US" altLang="en-US" sz="800" b="1" i="0" u="none" strike="noStrike" kern="1200" cap="none" spc="0" normalizeH="0" baseline="0" noProof="0" dirty="0">
              <a:ln>
                <a:noFill/>
              </a:ln>
              <a:solidFill>
                <a:srgbClr val="E64B00"/>
              </a:solidFill>
              <a:effectLst/>
              <a:uLnTx/>
              <a:uFillTx/>
              <a:latin typeface="Arial" panose="020B0604020202020204" pitchFamily="34" charset="0"/>
              <a:ea typeface="ＭＳ Ｐゴシック" panose="020B0600070205080204" pitchFamily="34" charset="-128"/>
              <a:cs typeface="+mn-cs"/>
            </a:endParaRPr>
          </a:p>
        </p:txBody>
      </p:sp>
      <p:pic>
        <p:nvPicPr>
          <p:cNvPr id="63" name="Immagine 2">
            <a:extLst>
              <a:ext uri="{FF2B5EF4-FFF2-40B4-BE49-F238E27FC236}">
                <a16:creationId xmlns:a16="http://schemas.microsoft.com/office/drawing/2014/main" id="{1FB92897-6D91-4766-8BDA-50F072D61EC3}"/>
              </a:ext>
            </a:extLst>
          </p:cNvPr>
          <p:cNvPicPr>
            <a:picLocks noChangeAspect="1" noChangeArrowheads="1"/>
          </p:cNvPicPr>
          <p:nvPr/>
        </p:nvPicPr>
        <p:blipFill>
          <a:blip r:embed="rId11" cstate="print">
            <a:extLst>
              <a:ext uri="{28A0092B-C50C-407E-A947-70E740481C1C}">
                <a14:useLocalDpi xmlns:a14="http://schemas.microsoft.com/office/drawing/2010/main"/>
              </a:ext>
            </a:extLst>
          </a:blip>
          <a:srcRect/>
          <a:stretch>
            <a:fillRect/>
          </a:stretch>
        </p:blipFill>
        <p:spPr bwMode="auto">
          <a:xfrm>
            <a:off x="2825292" y="4431484"/>
            <a:ext cx="242637" cy="111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978638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3"/>
  <p:tag name="ARTICULATE_PROJECT_OPEN" val="0"/>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NewSidel_Template_4x3_with add layouts">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spPr>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NewSidel_Template_4x3_v10_FINAL.potx" id="{6B388DF2-1B4D-4AB9-B9B5-FAFCF51DED0E}" vid="{83DBA8D9-CEC6-4E0F-89EE-7CD510D47F2C}"/>
    </a:ext>
  </a:extLst>
</a:theme>
</file>

<file path=ppt/theme/theme2.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EN-modele</Template>
  <TotalTime>605</TotalTime>
  <Words>177</Words>
  <Application>Microsoft Office PowerPoint</Application>
  <PresentationFormat>On-screen Show (4:3)</PresentationFormat>
  <Paragraphs>20</Paragraphs>
  <Slides>1</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8" baseType="lpstr">
      <vt:lpstr>MS PGothic</vt:lpstr>
      <vt:lpstr>MS PGothic</vt:lpstr>
      <vt:lpstr>宋体</vt:lpstr>
      <vt:lpstr>Arial</vt:lpstr>
      <vt:lpstr>Wingdings</vt:lpstr>
      <vt:lpstr>1_NewSidel_Template_4x3_with add layouts</vt:lpstr>
      <vt:lpstr>think-cell Folie</vt:lpstr>
      <vt:lpstr>Augmentez la sécurité de l'opérateur</vt:lpstr>
    </vt:vector>
  </TitlesOfParts>
  <Company>Sidel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an example  of a presentation title</dc:title>
  <dc:creator>FERROZZI, MARCELLO</dc:creator>
  <cp:lastModifiedBy>Sorega, Dan</cp:lastModifiedBy>
  <cp:revision>80</cp:revision>
  <dcterms:created xsi:type="dcterms:W3CDTF">2018-02-10T17:04:39Z</dcterms:created>
  <dcterms:modified xsi:type="dcterms:W3CDTF">2021-04-16T11:44:26Z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1F47552F-2D7C-4099-8EF3-419AFDBA81FA</vt:lpwstr>
  </property>
  <property fmtid="{D5CDD505-2E9C-101B-9397-08002B2CF9AE}" pid="3" name="ArticulatePath">
    <vt:lpwstr>Sidel_Template_4x3_opt</vt:lpwstr>
  </property>
  <property fmtid="{D5CDD505-2E9C-101B-9397-08002B2CF9AE}" pid="4" name="MSIP_Label_e35bb0a3-90cf-41a8-939e-500b35438edf_Enabled">
    <vt:lpwstr>True</vt:lpwstr>
  </property>
  <property fmtid="{D5CDD505-2E9C-101B-9397-08002B2CF9AE}" pid="5" name="MSIP_Label_e35bb0a3-90cf-41a8-939e-500b35438edf_SiteId">
    <vt:lpwstr>2390cbd1-e663-4321-bc93-ba298637ce52</vt:lpwstr>
  </property>
  <property fmtid="{D5CDD505-2E9C-101B-9397-08002B2CF9AE}" pid="6" name="MSIP_Label_e35bb0a3-90cf-41a8-939e-500b35438edf_Owner">
    <vt:lpwstr>107200@sidel.com</vt:lpwstr>
  </property>
  <property fmtid="{D5CDD505-2E9C-101B-9397-08002B2CF9AE}" pid="7" name="MSIP_Label_e35bb0a3-90cf-41a8-939e-500b35438edf_SetDate">
    <vt:lpwstr>2017-09-26T14:43:53.5499116+02:00</vt:lpwstr>
  </property>
  <property fmtid="{D5CDD505-2E9C-101B-9397-08002B2CF9AE}" pid="8" name="MSIP_Label_e35bb0a3-90cf-41a8-939e-500b35438edf_Name">
    <vt:lpwstr>Sidel-Confidential</vt:lpwstr>
  </property>
  <property fmtid="{D5CDD505-2E9C-101B-9397-08002B2CF9AE}" pid="9" name="MSIP_Label_e35bb0a3-90cf-41a8-939e-500b35438edf_Application">
    <vt:lpwstr>Microsoft Azure Information Protection</vt:lpwstr>
  </property>
  <property fmtid="{D5CDD505-2E9C-101B-9397-08002B2CF9AE}" pid="10" name="MSIP_Label_e35bb0a3-90cf-41a8-939e-500b35438edf_Extended_MSFT_Method">
    <vt:lpwstr>Automatic</vt:lpwstr>
  </property>
  <property fmtid="{D5CDD505-2E9C-101B-9397-08002B2CF9AE}" pid="11" name="MSIP_Label_94480757-a570-4f64-84e7-c5b3ffe9d573_Enabled">
    <vt:lpwstr>true</vt:lpwstr>
  </property>
  <property fmtid="{D5CDD505-2E9C-101B-9397-08002B2CF9AE}" pid="12" name="MSIP_Label_94480757-a570-4f64-84e7-c5b3ffe9d573_SetDate">
    <vt:lpwstr>2021-04-16T11:44:26Z</vt:lpwstr>
  </property>
  <property fmtid="{D5CDD505-2E9C-101B-9397-08002B2CF9AE}" pid="13" name="MSIP_Label_94480757-a570-4f64-84e7-c5b3ffe9d573_Method">
    <vt:lpwstr>Standard</vt:lpwstr>
  </property>
  <property fmtid="{D5CDD505-2E9C-101B-9397-08002B2CF9AE}" pid="14" name="MSIP_Label_94480757-a570-4f64-84e7-c5b3ffe9d573_Name">
    <vt:lpwstr>General</vt:lpwstr>
  </property>
  <property fmtid="{D5CDD505-2E9C-101B-9397-08002B2CF9AE}" pid="15" name="MSIP_Label_94480757-a570-4f64-84e7-c5b3ffe9d573_SiteId">
    <vt:lpwstr>2390cbd1-e663-4321-bc93-ba298637ce52</vt:lpwstr>
  </property>
  <property fmtid="{D5CDD505-2E9C-101B-9397-08002B2CF9AE}" pid="16" name="MSIP_Label_94480757-a570-4f64-84e7-c5b3ffe9d573_ActionId">
    <vt:lpwstr/>
  </property>
  <property fmtid="{D5CDD505-2E9C-101B-9397-08002B2CF9AE}" pid="17" name="MSIP_Label_94480757-a570-4f64-84e7-c5b3ffe9d573_ContentBits">
    <vt:lpwstr>2</vt:lpwstr>
  </property>
</Properties>
</file>