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120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5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7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67408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HS129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RVE Filling Valve 2.0 (Long Life Maintenance)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65DB95DE-EB21-488B-B505-A7510B2CC5E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2">
            <a:extLst>
              <a:ext uri="{FF2B5EF4-FFF2-40B4-BE49-F238E27FC236}">
                <a16:creationId xmlns:a16="http://schemas.microsoft.com/office/drawing/2014/main" id="{8DABAD5A-4954-4951-ACAF-B527F431061F}"/>
              </a:ext>
            </a:extLst>
          </p:cNvPr>
          <p:cNvGrpSpPr>
            <a:grpSpLocks/>
          </p:cNvGrpSpPr>
          <p:nvPr/>
        </p:nvGrpSpPr>
        <p:grpSpPr bwMode="auto">
          <a:xfrm>
            <a:off x="648493" y="1748428"/>
            <a:ext cx="7991475" cy="4041776"/>
            <a:chOff x="650875" y="1906524"/>
            <a:chExt cx="7991475" cy="4042232"/>
          </a:xfrm>
        </p:grpSpPr>
        <p:sp>
          <p:nvSpPr>
            <p:cNvPr id="18" name="Rechteck 3">
              <a:extLst>
                <a:ext uri="{FF2B5EF4-FFF2-40B4-BE49-F238E27FC236}">
                  <a16:creationId xmlns:a16="http://schemas.microsoft.com/office/drawing/2014/main" id="{DBB89CEE-9273-4576-9E40-3422B5580B1F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19" name="Rechteck 4">
              <a:extLst>
                <a:ext uri="{FF2B5EF4-FFF2-40B4-BE49-F238E27FC236}">
                  <a16:creationId xmlns:a16="http://schemas.microsoft.com/office/drawing/2014/main" id="{134A369C-3F5B-471C-8150-293C7A858C15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Rechteck 11">
              <a:extLst>
                <a:ext uri="{FF2B5EF4-FFF2-40B4-BE49-F238E27FC236}">
                  <a16:creationId xmlns:a16="http://schemas.microsoft.com/office/drawing/2014/main" id="{3946475C-F1E0-4C9A-A96C-F673D239E48B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  <a:cs typeface="Arial" charset="0"/>
                </a:rPr>
                <a:t>DESCRIPTION</a:t>
              </a:r>
              <a:endParaRPr lang="en-GB" altLang="de-DE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Rechteck 12">
              <a:extLst>
                <a:ext uri="{FF2B5EF4-FFF2-40B4-BE49-F238E27FC236}">
                  <a16:creationId xmlns:a16="http://schemas.microsoft.com/office/drawing/2014/main" id="{F47CEB02-C29E-40DE-9CF8-D92F9292EAEA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fr-FR" altLang="fr-FR" dirty="0" err="1"/>
              <a:t>Reduce</a:t>
            </a:r>
            <a:r>
              <a:rPr lang="fr-FR" altLang="fr-FR" dirty="0"/>
              <a:t> </a:t>
            </a:r>
            <a:r>
              <a:rPr lang="fr-FR" altLang="fr-FR" dirty="0" err="1"/>
              <a:t>your</a:t>
            </a:r>
            <a:r>
              <a:rPr lang="fr-FR" altLang="fr-FR" dirty="0"/>
              <a:t> maintenance </a:t>
            </a:r>
            <a:r>
              <a:rPr lang="fr-FR" altLang="fr-FR" dirty="0" err="1"/>
              <a:t>cost</a:t>
            </a:r>
            <a:r>
              <a:rPr lang="fr-FR" altLang="fr-FR" dirty="0"/>
              <a:t> and </a:t>
            </a:r>
            <a:r>
              <a:rPr lang="fr-FR" altLang="fr-FR" dirty="0" err="1"/>
              <a:t>secure</a:t>
            </a:r>
            <a:r>
              <a:rPr lang="fr-FR" altLang="fr-FR" dirty="0"/>
              <a:t> </a:t>
            </a:r>
            <a:r>
              <a:rPr lang="fr-FR" altLang="fr-FR" dirty="0" err="1"/>
              <a:t>equipment</a:t>
            </a:r>
            <a:r>
              <a:rPr lang="fr-FR" altLang="fr-FR" dirty="0"/>
              <a:t> </a:t>
            </a:r>
            <a:r>
              <a:rPr lang="fr-FR" altLang="fr-FR" dirty="0" err="1"/>
              <a:t>efficiency</a:t>
            </a:r>
            <a:endParaRPr lang="en-GB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8231" y="1455373"/>
            <a:ext cx="7992000" cy="307975"/>
          </a:xfrm>
        </p:spPr>
        <p:txBody>
          <a:bodyPr/>
          <a:lstStyle/>
          <a:p>
            <a:r>
              <a:rPr lang="en-US" altLang="fr-FR" dirty="0"/>
              <a:t>RVE Filling Valve 2.0</a:t>
            </a:r>
            <a:endParaRPr lang="fr-FR" altLang="fr-FR" dirty="0"/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2136795"/>
            <a:ext cx="3890963" cy="1596197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roller layout increase lifetime + 100%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pneumatic kit does not produce abrasive dust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columns bushings self-lubricants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membrane group FDA fully certified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rubber mouth transfer aroma free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>
                <a:cs typeface="Arial" panose="020B0604020202020204" pitchFamily="34" charset="0"/>
              </a:rPr>
              <a:t>New gripper with </a:t>
            </a:r>
            <a:r>
              <a:rPr lang="en-US" altLang="it-IT" sz="1200" dirty="0"/>
              <a:t>lower maintenance costs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84331" y="2206688"/>
            <a:ext cx="3823487" cy="2002462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Complete overhaul kit for Eurotronica FM-C RVE valves, using innovative material to improve the duration of the seals, improving the hygiene and reduce the maintenance in most areas subject to wear and stress.</a:t>
            </a:r>
          </a:p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This upgrade consists of a kit that basically includes six components: New Roller &amp; Quick Change System, New Pneumatic Kit, New Columns Bushings Kit, New Membrane Group, New Rubber Mouth, New Gripper</a:t>
            </a:r>
            <a:r>
              <a:rPr lang="it-IT" altLang="it-IT" sz="1200" dirty="0"/>
              <a:t>.</a:t>
            </a:r>
          </a:p>
        </p:txBody>
      </p:sp>
      <p:pic>
        <p:nvPicPr>
          <p:cNvPr id="66" name="Picture 6" descr="RVE VALVE">
            <a:extLst>
              <a:ext uri="{FF2B5EF4-FFF2-40B4-BE49-F238E27FC236}">
                <a16:creationId xmlns:a16="http://schemas.microsoft.com/office/drawing/2014/main" id="{AE541820-6A20-4E09-ACE9-4C770E4CD7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052" t="1337" r="6549" b="1654"/>
          <a:stretch/>
        </p:blipFill>
        <p:spPr bwMode="auto">
          <a:xfrm>
            <a:off x="1860820" y="3863309"/>
            <a:ext cx="702636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itel 1">
            <a:extLst>
              <a:ext uri="{FF2B5EF4-FFF2-40B4-BE49-F238E27FC236}">
                <a16:creationId xmlns:a16="http://schemas.microsoft.com/office/drawing/2014/main" id="{E7160E88-4189-46EB-A2E5-F54ACD35F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6" y="4592893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current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  <p:pic>
        <p:nvPicPr>
          <p:cNvPr id="68" name="Immagine 4">
            <a:extLst>
              <a:ext uri="{FF2B5EF4-FFF2-40B4-BE49-F238E27FC236}">
                <a16:creationId xmlns:a16="http://schemas.microsoft.com/office/drawing/2014/main" id="{5D161FCB-6BBC-41D1-8D1B-7FA7EA4BC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0" t="1202" r="10706" b="1257"/>
          <a:stretch>
            <a:fillRect/>
          </a:stretch>
        </p:blipFill>
        <p:spPr bwMode="auto">
          <a:xfrm rot="60000">
            <a:off x="2797120" y="3863309"/>
            <a:ext cx="44821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itel 1">
            <a:extLst>
              <a:ext uri="{FF2B5EF4-FFF2-40B4-BE49-F238E27FC236}">
                <a16:creationId xmlns:a16="http://schemas.microsoft.com/office/drawing/2014/main" id="{184D379E-4C8C-4E6D-A394-00A9BC9D7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748" y="4576138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new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C31CAB1-96CC-4799-AAD0-5685CBD7EFA6}"/>
              </a:ext>
            </a:extLst>
          </p:cNvPr>
          <p:cNvSpPr txBox="1">
            <a:spLocks/>
          </p:cNvSpPr>
          <p:nvPr/>
        </p:nvSpPr>
        <p:spPr bwMode="auto">
          <a:xfrm>
            <a:off x="647700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Aft>
                <a:spcPct val="0"/>
              </a:spcAft>
              <a:defRPr/>
            </a:pPr>
            <a:r>
              <a:rPr lang="en-GB" altLang="fr-FR" sz="800" dirty="0">
                <a:solidFill>
                  <a:srgbClr val="000000"/>
                </a:solidFill>
              </a:rPr>
              <a:t>Value: Maintenance, </a:t>
            </a:r>
            <a:r>
              <a:rPr lang="fr-FR" altLang="fr-FR" sz="800" dirty="0" err="1"/>
              <a:t>Efficiency</a:t>
            </a:r>
            <a:endParaRPr lang="en-GB" altLang="fr-FR" sz="800" dirty="0">
              <a:solidFill>
                <a:srgbClr val="000000"/>
              </a:solidFill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 Filler </a:t>
            </a:r>
            <a:r>
              <a:rPr lang="it-IT" altLang="it-IT" sz="800" dirty="0"/>
              <a:t>Eurotronica FM-C SRVE</a:t>
            </a:r>
            <a:endParaRPr lang="en-US" altLang="it-IT" sz="800" kern="0" dirty="0">
              <a:solidFill>
                <a:srgbClr val="000000"/>
              </a:solidFill>
              <a:ea typeface="ＭＳ Ｐゴシック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kumimoji="0" lang="en-GB" alt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HS129</a:t>
            </a:r>
          </a:p>
        </p:txBody>
      </p:sp>
    </p:spTree>
    <p:extLst>
      <p:ext uri="{BB962C8B-B14F-4D97-AF65-F5344CB8AC3E}">
        <p14:creationId xmlns:p14="http://schemas.microsoft.com/office/powerpoint/2010/main" val="3033679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161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1_NewSidel_Template_4x3_with add layouts</vt:lpstr>
      <vt:lpstr>think-cell Folie</vt:lpstr>
      <vt:lpstr>Reduce your maintenance cost and secure equipment efficiency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92</cp:revision>
  <dcterms:created xsi:type="dcterms:W3CDTF">2018-02-10T17:04:39Z</dcterms:created>
  <dcterms:modified xsi:type="dcterms:W3CDTF">2021-05-18T14:31:26Z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2021-05-18T14:31:26Z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