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120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7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2">
            <a:extLst>
              <a:ext uri="{FF2B5EF4-FFF2-40B4-BE49-F238E27FC236}">
                <a16:creationId xmlns:a16="http://schemas.microsoft.com/office/drawing/2014/main" id="{2D5E0B67-8460-4F08-A0C4-B795BB0F2C35}"/>
              </a:ext>
            </a:extLst>
          </p:cNvPr>
          <p:cNvGrpSpPr>
            <a:grpSpLocks/>
          </p:cNvGrpSpPr>
          <p:nvPr/>
        </p:nvGrpSpPr>
        <p:grpSpPr bwMode="auto">
          <a:xfrm>
            <a:off x="668214" y="1725377"/>
            <a:ext cx="7991475" cy="4041776"/>
            <a:chOff x="650875" y="1906524"/>
            <a:chExt cx="7991475" cy="4042232"/>
          </a:xfrm>
        </p:grpSpPr>
        <p:sp>
          <p:nvSpPr>
            <p:cNvPr id="65" name="Rechteck 3">
              <a:extLst>
                <a:ext uri="{FF2B5EF4-FFF2-40B4-BE49-F238E27FC236}">
                  <a16:creationId xmlns:a16="http://schemas.microsoft.com/office/drawing/2014/main" id="{10E97A26-7683-472D-968A-E6DED837F155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fr-FR" sz="1400" b="1" dirty="0">
                  <a:solidFill>
                    <a:srgbClr val="FFFFFF"/>
                  </a:solidFill>
                  <a:ea typeface="MS PGothic" pitchFamily="34" charset="-128"/>
                </a:rPr>
                <a:t>VALEUR ET AVANTAGES</a:t>
              </a:r>
            </a:p>
          </p:txBody>
        </p:sp>
        <p:sp>
          <p:nvSpPr>
            <p:cNvPr id="66" name="Rechteck 4">
              <a:extLst>
                <a:ext uri="{FF2B5EF4-FFF2-40B4-BE49-F238E27FC236}">
                  <a16:creationId xmlns:a16="http://schemas.microsoft.com/office/drawing/2014/main" id="{83A5CA82-66EB-4E84-8575-1D7C8684DC89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Rechteck 11">
              <a:extLst>
                <a:ext uri="{FF2B5EF4-FFF2-40B4-BE49-F238E27FC236}">
                  <a16:creationId xmlns:a16="http://schemas.microsoft.com/office/drawing/2014/main" id="{DE95E624-0AD6-464A-B8C0-1D3957C50E50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DESCRIPTION</a:t>
              </a:r>
              <a:endParaRPr lang="en-GB" altLang="de-DE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8" name="Rechteck 12">
              <a:extLst>
                <a:ext uri="{FF2B5EF4-FFF2-40B4-BE49-F238E27FC236}">
                  <a16:creationId xmlns:a16="http://schemas.microsoft.com/office/drawing/2014/main" id="{4465F42B-39BF-49A7-A0CD-2B9F09BE1F7D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64737" y="343509"/>
            <a:ext cx="7993063" cy="923330"/>
          </a:xfrm>
        </p:spPr>
        <p:txBody>
          <a:bodyPr/>
          <a:lstStyle/>
          <a:p>
            <a:r>
              <a:rPr lang="fr-FR" dirty="0"/>
              <a:t>Réduisez les coûts de maintenance et garantissez le rendement des équipements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4737" y="1417401"/>
            <a:ext cx="7997825" cy="307975"/>
          </a:xfrm>
        </p:spPr>
        <p:txBody>
          <a:bodyPr/>
          <a:lstStyle/>
          <a:p>
            <a:r>
              <a:rPr lang="fr-FR" altLang="fr-FR" dirty="0"/>
              <a:t>Vanne de remplissage RVE 2.0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843" y="2128018"/>
            <a:ext cx="3890963" cy="1731619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Le nouveau montage des rouleaux augmente leur  durée de vie de + 100%;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Le nouveau kit pneumatique ne produit pas de poussière abrasive;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Nouvelles membranes entièrement certifié FDA;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Nouvelle garniture en caoutchouc sans arôme;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Nouvelle pinces de transfert avec des coûts de maintenance réduits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801368" y="2148320"/>
            <a:ext cx="3823487" cy="1841649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Kit de reconditionnement pour vannes </a:t>
            </a:r>
            <a:r>
              <a:rPr lang="fr-FR" sz="1100" dirty="0" err="1">
                <a:solidFill>
                  <a:srgbClr val="000000"/>
                </a:solidFill>
              </a:rPr>
              <a:t>Eurotronica</a:t>
            </a:r>
            <a:r>
              <a:rPr lang="fr-FR" sz="1100" dirty="0">
                <a:solidFill>
                  <a:srgbClr val="000000"/>
                </a:solidFill>
              </a:rPr>
              <a:t> FM-C RVE, utilisant des matériaux innovants pour améliorer la durée des joints, améliorer l'hygiène et réduire la maintenance dans la plupart des zones soumises à l'usure et au stress.</a:t>
            </a:r>
          </a:p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Le kit comprend essentiellement six composants:  nouveau système de rouleau et de changement rapide, nouveau kit pneumatique, nouveau kit de bagues de colonnes, nouveau groupe de membranes, nouvelle garniture  en caoutchouc, nouvelle pince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CE2225E2-6D75-43BF-A971-61AECB877F65}"/>
              </a:ext>
            </a:extLst>
          </p:cNvPr>
          <p:cNvSpPr txBox="1">
            <a:spLocks/>
          </p:cNvSpPr>
          <p:nvPr/>
        </p:nvSpPr>
        <p:spPr bwMode="auto">
          <a:xfrm>
            <a:off x="654843" y="5873156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Valeur : Maintenance, Rendement</a:t>
            </a:r>
          </a:p>
          <a:p>
            <a:pPr lvl="0" fontAlgn="base">
              <a:spcAft>
                <a:spcPct val="0"/>
              </a:spcAf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Équipements : Remplisseuse </a:t>
            </a:r>
            <a:r>
              <a:rPr lang="it-IT" altLang="it-IT" sz="800" dirty="0"/>
              <a:t>Eurotronica FM-C SRVE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Code catalogue : HS129</a:t>
            </a:r>
          </a:p>
        </p:txBody>
      </p:sp>
      <p:pic>
        <p:nvPicPr>
          <p:cNvPr id="38" name="Picture 6" descr="RVE VALVE">
            <a:extLst>
              <a:ext uri="{FF2B5EF4-FFF2-40B4-BE49-F238E27FC236}">
                <a16:creationId xmlns:a16="http://schemas.microsoft.com/office/drawing/2014/main" id="{7C915EE3-26F8-4387-A610-3C2B98F6D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967878" y="3863309"/>
            <a:ext cx="702636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el 1">
            <a:extLst>
              <a:ext uri="{FF2B5EF4-FFF2-40B4-BE49-F238E27FC236}">
                <a16:creationId xmlns:a16="http://schemas.microsoft.com/office/drawing/2014/main" id="{F65DFD4E-74A7-491E-8A0A-7B943A01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34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40" name="Immagine 4">
            <a:extLst>
              <a:ext uri="{FF2B5EF4-FFF2-40B4-BE49-F238E27FC236}">
                <a16:creationId xmlns:a16="http://schemas.microsoft.com/office/drawing/2014/main" id="{E6A342BE-D30C-45DC-94A6-80E3EDA32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904178" y="3863309"/>
            <a:ext cx="44821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itel 1">
            <a:extLst>
              <a:ext uri="{FF2B5EF4-FFF2-40B4-BE49-F238E27FC236}">
                <a16:creationId xmlns:a16="http://schemas.microsoft.com/office/drawing/2014/main" id="{21AA1CF0-FE93-427F-BB72-3E1B22F29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806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63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1_NewSidel_Template_4x3_with add layouts</vt:lpstr>
      <vt:lpstr>think-cell Folie</vt:lpstr>
      <vt:lpstr>Réduisez les coûts de maintenance et garantissez le rendement des équipements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94</cp:revision>
  <dcterms:created xsi:type="dcterms:W3CDTF">2018-02-10T17:04:39Z</dcterms:created>
  <dcterms:modified xsi:type="dcterms:W3CDTF">2021-05-18T15:43:37Z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2021-05-18T15:43:37Z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