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5484E-F55C-49F6-95EC-D9FFC30CE45F}" v="2" dt="2025-04-04T15:17:11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a8e82b8c-6d9f-4cb3-895e-aa54cfd06ba1" providerId="ADAL" clId="{BA81E90E-A8B6-4FAE-90F6-0B0AE22B334F}"/>
    <pc:docChg chg="undo redo custSel modSld">
      <pc:chgData name="Boufagher, Mehdy" userId="a8e82b8c-6d9f-4cb3-895e-aa54cfd06ba1" providerId="ADAL" clId="{BA81E90E-A8B6-4FAE-90F6-0B0AE22B334F}" dt="2024-05-31T11:42:56.461" v="143" actId="20577"/>
      <pc:docMkLst>
        <pc:docMk/>
      </pc:docMkLst>
      <pc:sldChg chg="addSp delSp modSp mod">
        <pc:chgData name="Boufagher, Mehdy" userId="a8e82b8c-6d9f-4cb3-895e-aa54cfd06ba1" providerId="ADAL" clId="{BA81E90E-A8B6-4FAE-90F6-0B0AE22B334F}" dt="2024-05-31T11:42:56.461" v="143" actId="20577"/>
        <pc:sldMkLst>
          <pc:docMk/>
          <pc:sldMk cId="4193791004" sldId="256"/>
        </pc:sldMkLst>
        <pc:spChg chg="mod">
          <ac:chgData name="Boufagher, Mehdy" userId="a8e82b8c-6d9f-4cb3-895e-aa54cfd06ba1" providerId="ADAL" clId="{BA81E90E-A8B6-4FAE-90F6-0B0AE22B334F}" dt="2024-05-31T11:33:54.154" v="16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BA81E90E-A8B6-4FAE-90F6-0B0AE22B334F}" dt="2024-05-31T11:42:36.589" v="142" actId="20577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BA81E90E-A8B6-4FAE-90F6-0B0AE22B334F}" dt="2024-05-31T11:42:56.461" v="143" actId="20577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BA81E90E-A8B6-4FAE-90F6-0B0AE22B334F}" dt="2024-05-31T11:35:54.498" v="26"/>
          <ac:spMkLst>
            <pc:docMk/>
            <pc:sldMk cId="4193791004" sldId="256"/>
            <ac:spMk id="82" creationId="{E613E64A-8215-A989-D201-A1DE6E0C731D}"/>
          </ac:spMkLst>
        </pc:spChg>
        <pc:picChg chg="mod">
          <ac:chgData name="Boufagher, Mehdy" userId="a8e82b8c-6d9f-4cb3-895e-aa54cfd06ba1" providerId="ADAL" clId="{BA81E90E-A8B6-4FAE-90F6-0B0AE22B334F}" dt="2024-05-31T11:33:11.880" v="1" actId="1076"/>
          <ac:picMkLst>
            <pc:docMk/>
            <pc:sldMk cId="4193791004" sldId="256"/>
            <ac:picMk id="3" creationId="{ADFAE048-5B76-F420-BD36-4AB0EB94DB19}"/>
          </ac:picMkLst>
        </pc:picChg>
        <pc:picChg chg="mod">
          <ac:chgData name="Boufagher, Mehdy" userId="a8e82b8c-6d9f-4cb3-895e-aa54cfd06ba1" providerId="ADAL" clId="{BA81E90E-A8B6-4FAE-90F6-0B0AE22B334F}" dt="2024-05-31T11:37:18.141" v="28" actId="1076"/>
          <ac:picMkLst>
            <pc:docMk/>
            <pc:sldMk cId="4193791004" sldId="256"/>
            <ac:picMk id="4" creationId="{C20838B1-2AB0-8087-74CE-9D877D2F1F6D}"/>
          </ac:picMkLst>
        </pc:picChg>
        <pc:picChg chg="add del mod">
          <ac:chgData name="Boufagher, Mehdy" userId="a8e82b8c-6d9f-4cb3-895e-aa54cfd06ba1" providerId="ADAL" clId="{BA81E90E-A8B6-4FAE-90F6-0B0AE22B334F}" dt="2024-05-31T11:33:35.217" v="4" actId="478"/>
          <ac:picMkLst>
            <pc:docMk/>
            <pc:sldMk cId="4193791004" sldId="256"/>
            <ac:picMk id="5" creationId="{F45D4989-2D96-5D74-AC42-5F487A75F0B7}"/>
          </ac:picMkLst>
        </pc:picChg>
      </pc:sldChg>
    </pc:docChg>
  </pc:docChgLst>
  <pc:docChgLst>
    <pc:chgData name="Boufagher, Mehdy" userId="S::115816@sidel.com::a8e82b8c-6d9f-4cb3-895e-aa54cfd06ba1" providerId="AD" clId="Web-{36DEFD71-5504-479B-825B-6759390E581F}"/>
    <pc:docChg chg="modSld">
      <pc:chgData name="Boufagher, Mehdy" userId="S::115816@sidel.com::a8e82b8c-6d9f-4cb3-895e-aa54cfd06ba1" providerId="AD" clId="Web-{36DEFD71-5504-479B-825B-6759390E581F}" dt="2024-06-26T09:53:21.738" v="23" actId="20577"/>
      <pc:docMkLst>
        <pc:docMk/>
      </pc:docMkLst>
      <pc:sldChg chg="modSp">
        <pc:chgData name="Boufagher, Mehdy" userId="S::115816@sidel.com::a8e82b8c-6d9f-4cb3-895e-aa54cfd06ba1" providerId="AD" clId="Web-{36DEFD71-5504-479B-825B-6759390E581F}" dt="2024-06-26T09:53:21.738" v="23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36DEFD71-5504-479B-825B-6759390E581F}" dt="2024-06-26T09:53:16.410" v="13" actId="20577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S::115816@sidel.com::a8e82b8c-6d9f-4cb3-895e-aa54cfd06ba1" providerId="AD" clId="Web-{36DEFD71-5504-479B-825B-6759390E581F}" dt="2024-06-26T09:53:21.738" v="23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S::115816@sidel.com::a8e82b8c-6d9f-4cb3-895e-aa54cfd06ba1" providerId="AD" clId="Web-{36DEFD71-5504-479B-825B-6759390E581F}" dt="2024-06-26T09:53:00.315" v="0" actId="1076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S::115816@sidel.com::a8e82b8c-6d9f-4cb3-895e-aa54cfd06ba1" providerId="AD" clId="Web-{36DEFD71-5504-479B-825B-6759390E581F}" dt="2024-06-26T09:53:00.362" v="1" actId="1076"/>
          <ac:spMkLst>
            <pc:docMk/>
            <pc:sldMk cId="4193791004" sldId="256"/>
            <ac:spMk id="74" creationId="{E443DD28-22B4-64F2-4A99-C128192B85BB}"/>
          </ac:spMkLst>
        </pc:spChg>
      </pc:sldChg>
    </pc:docChg>
  </pc:docChgLst>
  <pc:docChgLst>
    <pc:chgData name="Boufagher, Mehdy" userId="S::115816@sidel.com::a8e82b8c-6d9f-4cb3-895e-aa54cfd06ba1" providerId="AD" clId="Web-{00BA1B58-89DB-4960-B747-1AA041247DF4}"/>
    <pc:docChg chg="modSld">
      <pc:chgData name="Boufagher, Mehdy" userId="S::115816@sidel.com::a8e82b8c-6d9f-4cb3-895e-aa54cfd06ba1" providerId="AD" clId="Web-{00BA1B58-89DB-4960-B747-1AA041247DF4}" dt="2024-05-06T08:44:05.281" v="1" actId="20577"/>
      <pc:docMkLst>
        <pc:docMk/>
      </pc:docMkLst>
      <pc:sldChg chg="modSp">
        <pc:chgData name="Boufagher, Mehdy" userId="S::115816@sidel.com::a8e82b8c-6d9f-4cb3-895e-aa54cfd06ba1" providerId="AD" clId="Web-{00BA1B58-89DB-4960-B747-1AA041247DF4}" dt="2024-05-06T08:44:05.281" v="1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00BA1B58-89DB-4960-B747-1AA041247DF4}" dt="2024-05-06T08:44:05.281" v="1" actId="20577"/>
          <ac:spMkLst>
            <pc:docMk/>
            <pc:sldMk cId="4193791004" sldId="256"/>
            <ac:spMk id="55" creationId="{E5DD7732-363C-F4DA-A84D-B3E8AF3EFD06}"/>
          </ac:spMkLst>
        </pc:spChg>
      </pc:sldChg>
    </pc:docChg>
  </pc:docChgLst>
  <pc:docChgLst>
    <pc:chgData name="Boufagher, Mehdy" userId="S::115816@sidel.com::a8e82b8c-6d9f-4cb3-895e-aa54cfd06ba1" providerId="AD" clId="Web-{6DF5484E-F55C-49F6-95EC-D9FFC30CE45F}"/>
    <pc:docChg chg="modSld">
      <pc:chgData name="Boufagher, Mehdy" userId="S::115816@sidel.com::a8e82b8c-6d9f-4cb3-895e-aa54cfd06ba1" providerId="AD" clId="Web-{6DF5484E-F55C-49F6-95EC-D9FFC30CE45F}" dt="2025-04-04T15:17:10.787" v="0" actId="20577"/>
      <pc:docMkLst>
        <pc:docMk/>
      </pc:docMkLst>
      <pc:sldChg chg="modSp">
        <pc:chgData name="Boufagher, Mehdy" userId="S::115816@sidel.com::a8e82b8c-6d9f-4cb3-895e-aa54cfd06ba1" providerId="AD" clId="Web-{6DF5484E-F55C-49F6-95EC-D9FFC30CE45F}" dt="2025-04-04T15:17:10.787" v="0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6DF5484E-F55C-49F6-95EC-D9FFC30CE45F}" dt="2025-04-04T15:17:10.787" v="0" actId="20577"/>
          <ac:spMkLst>
            <pc:docMk/>
            <pc:sldMk cId="4193791004" sldId="256"/>
            <ac:spMk id="67" creationId="{1707BAA9-DCA5-5E2B-3C1B-986695A9A3BD}"/>
          </ac:spMkLst>
        </pc:spChg>
      </pc:sldChg>
    </pc:docChg>
  </pc:docChgLst>
  <pc:docChgLst>
    <pc:chgData name="Boufagher, Mehdy" userId="S::115816@sidel.com::a8e82b8c-6d9f-4cb3-895e-aa54cfd06ba1" providerId="AD" clId="Web-{BFC7C0C6-98EB-4483-967F-1A89D18BDE92}"/>
    <pc:docChg chg="modSld">
      <pc:chgData name="Boufagher, Mehdy" userId="S::115816@sidel.com::a8e82b8c-6d9f-4cb3-895e-aa54cfd06ba1" providerId="AD" clId="Web-{BFC7C0C6-98EB-4483-967F-1A89D18BDE92}" dt="2024-06-26T09:56:21.515" v="1" actId="1076"/>
      <pc:docMkLst>
        <pc:docMk/>
      </pc:docMkLst>
      <pc:sldChg chg="modSp">
        <pc:chgData name="Boufagher, Mehdy" userId="S::115816@sidel.com::a8e82b8c-6d9f-4cb3-895e-aa54cfd06ba1" providerId="AD" clId="Web-{BFC7C0C6-98EB-4483-967F-1A89D18BDE92}" dt="2024-06-26T09:56:21.515" v="1" actId="1076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BFC7C0C6-98EB-4483-967F-1A89D18BDE92}" dt="2024-06-26T09:56:21.483" v="0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S::115816@sidel.com::a8e82b8c-6d9f-4cb3-895e-aa54cfd06ba1" providerId="AD" clId="Web-{BFC7C0C6-98EB-4483-967F-1A89D18BDE92}" dt="2024-06-26T09:56:21.515" v="1" actId="1076"/>
          <ac:spMkLst>
            <pc:docMk/>
            <pc:sldMk cId="4193791004" sldId="256"/>
            <ac:spMk id="82" creationId="{E613E64A-8215-A989-D201-A1DE6E0C731D}"/>
          </ac:spMkLst>
        </pc:spChg>
      </pc:sldChg>
    </pc:docChg>
  </pc:docChgLst>
  <pc:docChgLst>
    <pc:chgData name="Boufagher, Mehdy" userId="S::115816@sidel.com::a8e82b8c-6d9f-4cb3-895e-aa54cfd06ba1" providerId="AD" clId="Web-{D3F34F1A-1CD7-41BC-B982-0D63EE06A0A7}"/>
    <pc:docChg chg="modSld">
      <pc:chgData name="Boufagher, Mehdy" userId="S::115816@sidel.com::a8e82b8c-6d9f-4cb3-895e-aa54cfd06ba1" providerId="AD" clId="Web-{D3F34F1A-1CD7-41BC-B982-0D63EE06A0A7}" dt="2024-06-07T12:11:57.389" v="1" actId="20577"/>
      <pc:docMkLst>
        <pc:docMk/>
      </pc:docMkLst>
      <pc:sldChg chg="modSp">
        <pc:chgData name="Boufagher, Mehdy" userId="S::115816@sidel.com::a8e82b8c-6d9f-4cb3-895e-aa54cfd06ba1" providerId="AD" clId="Web-{D3F34F1A-1CD7-41BC-B982-0D63EE06A0A7}" dt="2024-06-07T12:11:57.389" v="1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D3F34F1A-1CD7-41BC-B982-0D63EE06A0A7}" dt="2024-06-07T12:11:57.389" v="1" actId="20577"/>
          <ac:spMkLst>
            <pc:docMk/>
            <pc:sldMk cId="4193791004" sldId="256"/>
            <ac:spMk id="75" creationId="{ED133E87-7334-5DAE-45D3-5C83D05C9F54}"/>
          </ac:spMkLst>
        </pc:spChg>
      </pc:sldChg>
    </pc:docChg>
  </pc:docChgLst>
  <pc:docChgLst>
    <pc:chgData name="Christophe, Tanguy [EXTERNAL]" userId="8bb54983-66b2-4b87-b83e-e2297b5db4b2" providerId="ADAL" clId="{13921D4F-F3DA-4CD1-AA34-703070914249}"/>
    <pc:docChg chg="custSel modSld modMainMaster">
      <pc:chgData name="Christophe, Tanguy [EXTERNAL]" userId="8bb54983-66b2-4b87-b83e-e2297b5db4b2" providerId="ADAL" clId="{13921D4F-F3DA-4CD1-AA34-703070914249}" dt="2024-07-09T08:20:35.350" v="11" actId="207"/>
      <pc:docMkLst>
        <pc:docMk/>
      </pc:docMkLst>
      <pc:sldChg chg="modSp mod">
        <pc:chgData name="Christophe, Tanguy [EXTERNAL]" userId="8bb54983-66b2-4b87-b83e-e2297b5db4b2" providerId="ADAL" clId="{13921D4F-F3DA-4CD1-AA34-703070914249}" dt="2024-07-09T07:24:03.591" v="5" actId="1076"/>
        <pc:sldMkLst>
          <pc:docMk/>
          <pc:sldMk cId="4193791004" sldId="256"/>
        </pc:sldMkLst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Christophe, Tanguy [EXTERNAL]" userId="8bb54983-66b2-4b87-b83e-e2297b5db4b2" providerId="ADAL" clId="{13921D4F-F3DA-4CD1-AA34-703070914249}" dt="2024-07-09T07:23:35.207" v="1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Christophe, Tanguy [EXTERNAL]" userId="8bb54983-66b2-4b87-b83e-e2297b5db4b2" providerId="ADAL" clId="{13921D4F-F3DA-4CD1-AA34-703070914249}" dt="2024-07-09T07:23:35.207" v="1" actId="1076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83" creationId="{BB6C8BF8-83D3-54C0-D546-7997C19520F1}"/>
          </ac:spMkLst>
        </pc:spChg>
        <pc:spChg chg="mod">
          <ac:chgData name="Christophe, Tanguy [EXTERNAL]" userId="8bb54983-66b2-4b87-b83e-e2297b5db4b2" providerId="ADAL" clId="{13921D4F-F3DA-4CD1-AA34-703070914249}" dt="2024-07-09T07:23:21.865" v="0" actId="2711"/>
          <ac:spMkLst>
            <pc:docMk/>
            <pc:sldMk cId="4193791004" sldId="256"/>
            <ac:spMk id="85" creationId="{3CFECDA4-226B-79C8-A599-9758303A00AB}"/>
          </ac:spMkLst>
        </pc:spChg>
        <pc:grpChg chg="mod">
          <ac:chgData name="Christophe, Tanguy [EXTERNAL]" userId="8bb54983-66b2-4b87-b83e-e2297b5db4b2" providerId="ADAL" clId="{13921D4F-F3DA-4CD1-AA34-703070914249}" dt="2024-07-09T07:23:21.865" v="0" actId="2711"/>
          <ac:grpSpMkLst>
            <pc:docMk/>
            <pc:sldMk cId="4193791004" sldId="256"/>
            <ac:grpSpMk id="46" creationId="{B782813F-3496-38D5-905D-BF224DB6F91E}"/>
          </ac:grpSpMkLst>
        </pc:grpChg>
        <pc:grpChg chg="mod">
          <ac:chgData name="Christophe, Tanguy [EXTERNAL]" userId="8bb54983-66b2-4b87-b83e-e2297b5db4b2" providerId="ADAL" clId="{13921D4F-F3DA-4CD1-AA34-703070914249}" dt="2024-07-09T07:23:21.865" v="0" actId="2711"/>
          <ac:grpSpMkLst>
            <pc:docMk/>
            <pc:sldMk cId="4193791004" sldId="256"/>
            <ac:grpSpMk id="53" creationId="{AC61FE2B-F443-A0EE-09FE-18283CF93C4A}"/>
          </ac:grpSpMkLst>
        </pc:grpChg>
        <pc:picChg chg="mod">
          <ac:chgData name="Christophe, Tanguy [EXTERNAL]" userId="8bb54983-66b2-4b87-b83e-e2297b5db4b2" providerId="ADAL" clId="{13921D4F-F3DA-4CD1-AA34-703070914249}" dt="2024-07-09T07:24:03.591" v="5" actId="1076"/>
          <ac:picMkLst>
            <pc:docMk/>
            <pc:sldMk cId="4193791004" sldId="256"/>
            <ac:picMk id="2" creationId="{BDB14214-779C-95DE-9A7E-4412D03DA54D}"/>
          </ac:picMkLst>
        </pc:picChg>
        <pc:picChg chg="mod">
          <ac:chgData name="Christophe, Tanguy [EXTERNAL]" userId="8bb54983-66b2-4b87-b83e-e2297b5db4b2" providerId="ADAL" clId="{13921D4F-F3DA-4CD1-AA34-703070914249}" dt="2024-07-09T07:23:21.865" v="0" actId="2711"/>
          <ac:picMkLst>
            <pc:docMk/>
            <pc:sldMk cId="4193791004" sldId="256"/>
            <ac:picMk id="3" creationId="{ADFAE048-5B76-F420-BD36-4AB0EB94DB19}"/>
          </ac:picMkLst>
        </pc:picChg>
        <pc:picChg chg="mod">
          <ac:chgData name="Christophe, Tanguy [EXTERNAL]" userId="8bb54983-66b2-4b87-b83e-e2297b5db4b2" providerId="ADAL" clId="{13921D4F-F3DA-4CD1-AA34-703070914249}" dt="2024-07-09T07:24:01.761" v="4" actId="1076"/>
          <ac:picMkLst>
            <pc:docMk/>
            <pc:sldMk cId="4193791004" sldId="256"/>
            <ac:picMk id="4" creationId="{C20838B1-2AB0-8087-74CE-9D877D2F1F6D}"/>
          </ac:picMkLst>
        </pc:picChg>
        <pc:picChg chg="mod">
          <ac:chgData name="Christophe, Tanguy [EXTERNAL]" userId="8bb54983-66b2-4b87-b83e-e2297b5db4b2" providerId="ADAL" clId="{13921D4F-F3DA-4CD1-AA34-703070914249}" dt="2024-07-09T07:23:21.865" v="0" actId="2711"/>
          <ac:picMkLst>
            <pc:docMk/>
            <pc:sldMk cId="4193791004" sldId="256"/>
            <ac:picMk id="84" creationId="{2FEC2C91-A539-9968-6BD5-85395EF9AD4A}"/>
          </ac:picMkLst>
        </pc:picChg>
      </pc:sldChg>
      <pc:sldMasterChg chg="modSldLayout">
        <pc:chgData name="Christophe, Tanguy [EXTERNAL]" userId="8bb54983-66b2-4b87-b83e-e2297b5db4b2" providerId="ADAL" clId="{13921D4F-F3DA-4CD1-AA34-703070914249}" dt="2024-07-09T08:20:35.350" v="11" actId="207"/>
        <pc:sldMasterMkLst>
          <pc:docMk/>
          <pc:sldMasterMk cId="14599006" sldId="2147483648"/>
        </pc:sldMasterMkLst>
        <pc:sldLayoutChg chg="delSp modSp mod">
          <pc:chgData name="Christophe, Tanguy [EXTERNAL]" userId="8bb54983-66b2-4b87-b83e-e2297b5db4b2" providerId="ADAL" clId="{13921D4F-F3DA-4CD1-AA34-703070914249}" dt="2024-07-09T08:20:35.350" v="11" actId="207"/>
          <pc:sldLayoutMkLst>
            <pc:docMk/>
            <pc:sldMasterMk cId="14599006" sldId="2147483648"/>
            <pc:sldLayoutMk cId="3095034888" sldId="2147483649"/>
          </pc:sldLayoutMkLst>
          <pc:spChg chg="mod">
            <ac:chgData name="Christophe, Tanguy [EXTERNAL]" userId="8bb54983-66b2-4b87-b83e-e2297b5db4b2" providerId="ADAL" clId="{13921D4F-F3DA-4CD1-AA34-703070914249}" dt="2024-07-09T08:20:35.350" v="11" actId="207"/>
            <ac:spMkLst>
              <pc:docMk/>
              <pc:sldMasterMk cId="14599006" sldId="2147483648"/>
              <pc:sldLayoutMk cId="3095034888" sldId="2147483649"/>
              <ac:spMk id="4" creationId="{B50F23EA-ED23-5CD0-E54D-4DA26796A6AC}"/>
            </ac:spMkLst>
          </pc:spChg>
          <pc:spChg chg="del">
            <ac:chgData name="Christophe, Tanguy [EXTERNAL]" userId="8bb54983-66b2-4b87-b83e-e2297b5db4b2" providerId="ADAL" clId="{13921D4F-F3DA-4CD1-AA34-703070914249}" dt="2024-07-09T08:20:23.833" v="7" actId="478"/>
            <ac:spMkLst>
              <pc:docMk/>
              <pc:sldMasterMk cId="14599006" sldId="2147483648"/>
              <pc:sldLayoutMk cId="3095034888" sldId="2147483649"/>
              <ac:spMk id="5" creationId="{74BEAF53-7F52-376D-4726-8C9A8C88AA31}"/>
            </ac:spMkLst>
          </pc:spChg>
          <pc:spChg chg="del">
            <ac:chgData name="Christophe, Tanguy [EXTERNAL]" userId="8bb54983-66b2-4b87-b83e-e2297b5db4b2" providerId="ADAL" clId="{13921D4F-F3DA-4CD1-AA34-703070914249}" dt="2024-07-09T08:20:22.205" v="6" actId="478"/>
            <ac:spMkLst>
              <pc:docMk/>
              <pc:sldMasterMk cId="14599006" sldId="2147483648"/>
              <pc:sldLayoutMk cId="3095034888" sldId="2147483649"/>
              <ac:spMk id="6" creationId="{60EADD95-43DE-E783-487E-FE521710B8D6}"/>
            </ac:spMkLst>
          </pc:spChg>
        </pc:sldLayoutChg>
      </pc:sldMasterChg>
    </pc:docChg>
  </pc:docChgLst>
  <pc:docChgLst>
    <pc:chgData name="Boufagher, Mehdy" userId="S::115816@sidel.com::a8e82b8c-6d9f-4cb3-895e-aa54cfd06ba1" providerId="AD" clId="Web-{71D708B9-5082-419C-9331-3AA2155E754B}"/>
    <pc:docChg chg="modSld">
      <pc:chgData name="Boufagher, Mehdy" userId="S::115816@sidel.com::a8e82b8c-6d9f-4cb3-895e-aa54cfd06ba1" providerId="AD" clId="Web-{71D708B9-5082-419C-9331-3AA2155E754B}" dt="2024-05-06T09:14:54.906" v="52" actId="14100"/>
      <pc:docMkLst>
        <pc:docMk/>
      </pc:docMkLst>
      <pc:sldChg chg="modSp">
        <pc:chgData name="Boufagher, Mehdy" userId="S::115816@sidel.com::a8e82b8c-6d9f-4cb3-895e-aa54cfd06ba1" providerId="AD" clId="Web-{71D708B9-5082-419C-9331-3AA2155E754B}" dt="2024-05-06T09:14:54.906" v="52" actId="1410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71D708B9-5082-419C-9331-3AA2155E754B}" dt="2024-05-06T09:14:54.906" v="52" actId="14100"/>
          <ac:spMkLst>
            <pc:docMk/>
            <pc:sldMk cId="4193791004" sldId="256"/>
            <ac:spMk id="71" creationId="{82B5FA08-1DB6-77C3-5E88-F6CC8673B3A0}"/>
          </ac:spMkLst>
        </pc:spChg>
      </pc:sldChg>
    </pc:docChg>
  </pc:docChgLst>
  <pc:docChgLst>
    <pc:chgData name="Christophe, Tanguy [EXTERNAL]" userId="8bb54983-66b2-4b87-b83e-e2297b5db4b2" providerId="ADAL" clId="{5EF5EDFF-ABDA-4893-A7F3-DC70FE2D31E3}"/>
    <pc:docChg chg="undo custSel modSld">
      <pc:chgData name="Christophe, Tanguy [EXTERNAL]" userId="8bb54983-66b2-4b87-b83e-e2297b5db4b2" providerId="ADAL" clId="{5EF5EDFF-ABDA-4893-A7F3-DC70FE2D31E3}" dt="2024-05-30T08:50:12.246" v="387" actId="1076"/>
      <pc:docMkLst>
        <pc:docMk/>
      </pc:docMkLst>
      <pc:sldChg chg="addSp delSp modSp mod">
        <pc:chgData name="Christophe, Tanguy [EXTERNAL]" userId="8bb54983-66b2-4b87-b83e-e2297b5db4b2" providerId="ADAL" clId="{5EF5EDFF-ABDA-4893-A7F3-DC70FE2D31E3}" dt="2024-05-30T08:50:12.246" v="387" actId="1076"/>
        <pc:sldMkLst>
          <pc:docMk/>
          <pc:sldMk cId="4193791004" sldId="256"/>
        </pc:sldMkLst>
        <pc:spChg chg="mod">
          <ac:chgData name="Christophe, Tanguy [EXTERNAL]" userId="8bb54983-66b2-4b87-b83e-e2297b5db4b2" providerId="ADAL" clId="{5EF5EDFF-ABDA-4893-A7F3-DC70FE2D31E3}" dt="2024-05-30T08:50:12.246" v="387" actId="1076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5EF5EDFF-ABDA-4893-A7F3-DC70FE2D31E3}" dt="2024-05-30T08:47:20.814" v="307" actId="20577"/>
          <ac:spMkLst>
            <pc:docMk/>
            <pc:sldMk cId="4193791004" sldId="256"/>
            <ac:spMk id="52" creationId="{2D983DB6-86B6-2BF3-FCC8-46E7B8EBA5A3}"/>
          </ac:spMkLst>
        </pc:spChg>
        <pc:spChg chg="del mod">
          <ac:chgData name="Christophe, Tanguy [EXTERNAL]" userId="8bb54983-66b2-4b87-b83e-e2297b5db4b2" providerId="ADAL" clId="{5EF5EDFF-ABDA-4893-A7F3-DC70FE2D31E3}" dt="2024-05-30T08:42:08.276" v="35" actId="478"/>
          <ac:spMkLst>
            <pc:docMk/>
            <pc:sldMk cId="4193791004" sldId="256"/>
            <ac:spMk id="56" creationId="{4C4FC064-3AE4-BDB6-CE6E-ED90C2136D5A}"/>
          </ac:spMkLst>
        </pc:spChg>
        <pc:spChg chg="del mod">
          <ac:chgData name="Christophe, Tanguy [EXTERNAL]" userId="8bb54983-66b2-4b87-b83e-e2297b5db4b2" providerId="ADAL" clId="{5EF5EDFF-ABDA-4893-A7F3-DC70FE2D31E3}" dt="2024-05-30T08:43:37.070" v="69" actId="478"/>
          <ac:spMkLst>
            <pc:docMk/>
            <pc:sldMk cId="4193791004" sldId="256"/>
            <ac:spMk id="60" creationId="{8DA02F4B-E452-8A61-0B03-BC6E2241BCCF}"/>
          </ac:spMkLst>
        </pc:spChg>
        <pc:spChg chg="mod">
          <ac:chgData name="Christophe, Tanguy [EXTERNAL]" userId="8bb54983-66b2-4b87-b83e-e2297b5db4b2" providerId="ADAL" clId="{5EF5EDFF-ABDA-4893-A7F3-DC70FE2D31E3}" dt="2024-05-30T08:41:10.714" v="20" actId="20577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Christophe, Tanguy [EXTERNAL]" userId="8bb54983-66b2-4b87-b83e-e2297b5db4b2" providerId="ADAL" clId="{5EF5EDFF-ABDA-4893-A7F3-DC70FE2D31E3}" dt="2024-05-30T08:41:19.077" v="27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Christophe, Tanguy [EXTERNAL]" userId="8bb54983-66b2-4b87-b83e-e2297b5db4b2" providerId="ADAL" clId="{5EF5EDFF-ABDA-4893-A7F3-DC70FE2D31E3}" dt="2024-05-30T08:42:54.667" v="43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Christophe, Tanguy [EXTERNAL]" userId="8bb54983-66b2-4b87-b83e-e2297b5db4b2" providerId="ADAL" clId="{5EF5EDFF-ABDA-4893-A7F3-DC70FE2D31E3}" dt="2024-05-30T08:49:51.632" v="386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Christophe, Tanguy [EXTERNAL]" userId="8bb54983-66b2-4b87-b83e-e2297b5db4b2" providerId="ADAL" clId="{5EF5EDFF-ABDA-4893-A7F3-DC70FE2D31E3}" dt="2024-05-30T08:48:57.884" v="331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Christophe, Tanguy [EXTERNAL]" userId="8bb54983-66b2-4b87-b83e-e2297b5db4b2" providerId="ADAL" clId="{5EF5EDFF-ABDA-4893-A7F3-DC70FE2D31E3}" dt="2024-05-30T08:49:12.030" v="357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Christophe, Tanguy [EXTERNAL]" userId="8bb54983-66b2-4b87-b83e-e2297b5db4b2" providerId="ADAL" clId="{5EF5EDFF-ABDA-4893-A7F3-DC70FE2D31E3}" dt="2024-05-30T08:43:10.411" v="66" actId="20577"/>
          <ac:spMkLst>
            <pc:docMk/>
            <pc:sldMk cId="4193791004" sldId="256"/>
            <ac:spMk id="71" creationId="{82B5FA08-1DB6-77C3-5E88-F6CC8673B3A0}"/>
          </ac:spMkLst>
        </pc:spChg>
        <pc:spChg chg="del">
          <ac:chgData name="Christophe, Tanguy [EXTERNAL]" userId="8bb54983-66b2-4b87-b83e-e2297b5db4b2" providerId="ADAL" clId="{5EF5EDFF-ABDA-4893-A7F3-DC70FE2D31E3}" dt="2024-05-30T08:43:38.586" v="70" actId="478"/>
          <ac:spMkLst>
            <pc:docMk/>
            <pc:sldMk cId="4193791004" sldId="256"/>
            <ac:spMk id="76" creationId="{C2B15D47-420C-031E-3EC2-32FFA8D3CD17}"/>
          </ac:spMkLst>
        </pc:spChg>
        <pc:spChg chg="del">
          <ac:chgData name="Christophe, Tanguy [EXTERNAL]" userId="8bb54983-66b2-4b87-b83e-e2297b5db4b2" providerId="ADAL" clId="{5EF5EDFF-ABDA-4893-A7F3-DC70FE2D31E3}" dt="2024-05-30T08:43:34.419" v="67" actId="478"/>
          <ac:spMkLst>
            <pc:docMk/>
            <pc:sldMk cId="4193791004" sldId="256"/>
            <ac:spMk id="77" creationId="{CEB518CC-88F0-C974-99B5-11D72930C682}"/>
          </ac:spMkLst>
        </pc:spChg>
        <pc:spChg chg="del">
          <ac:chgData name="Christophe, Tanguy [EXTERNAL]" userId="8bb54983-66b2-4b87-b83e-e2297b5db4b2" providerId="ADAL" clId="{5EF5EDFF-ABDA-4893-A7F3-DC70FE2D31E3}" dt="2024-05-30T08:43:42.652" v="73" actId="478"/>
          <ac:spMkLst>
            <pc:docMk/>
            <pc:sldMk cId="4193791004" sldId="256"/>
            <ac:spMk id="78" creationId="{A9F51750-6CDD-30CF-1EC7-D2F1DE825C8B}"/>
          </ac:spMkLst>
        </pc:spChg>
        <pc:spChg chg="del">
          <ac:chgData name="Christophe, Tanguy [EXTERNAL]" userId="8bb54983-66b2-4b87-b83e-e2297b5db4b2" providerId="ADAL" clId="{5EF5EDFF-ABDA-4893-A7F3-DC70FE2D31E3}" dt="2024-05-30T08:43:41.283" v="72" actId="478"/>
          <ac:spMkLst>
            <pc:docMk/>
            <pc:sldMk cId="4193791004" sldId="256"/>
            <ac:spMk id="79" creationId="{BE11C9D5-4E24-E06D-C694-8B01B0BB57EA}"/>
          </ac:spMkLst>
        </pc:spChg>
        <pc:spChg chg="del">
          <ac:chgData name="Christophe, Tanguy [EXTERNAL]" userId="8bb54983-66b2-4b87-b83e-e2297b5db4b2" providerId="ADAL" clId="{5EF5EDFF-ABDA-4893-A7F3-DC70FE2D31E3}" dt="2024-05-30T08:43:39.787" v="71" actId="478"/>
          <ac:spMkLst>
            <pc:docMk/>
            <pc:sldMk cId="4193791004" sldId="256"/>
            <ac:spMk id="80" creationId="{2ABA18F3-25EE-7420-D47E-2B68A1CEAA9E}"/>
          </ac:spMkLst>
        </pc:spChg>
        <pc:grpChg chg="mod">
          <ac:chgData name="Christophe, Tanguy [EXTERNAL]" userId="8bb54983-66b2-4b87-b83e-e2297b5db4b2" providerId="ADAL" clId="{5EF5EDFF-ABDA-4893-A7F3-DC70FE2D31E3}" dt="2024-05-30T08:42:59.957" v="45" actId="1076"/>
          <ac:grpSpMkLst>
            <pc:docMk/>
            <pc:sldMk cId="4193791004" sldId="256"/>
            <ac:grpSpMk id="49" creationId="{490ED495-63AE-8B1F-4398-41F98B2EF32B}"/>
          </ac:grpSpMkLst>
        </pc:grpChg>
        <pc:grpChg chg="del">
          <ac:chgData name="Christophe, Tanguy [EXTERNAL]" userId="8bb54983-66b2-4b87-b83e-e2297b5db4b2" providerId="ADAL" clId="{5EF5EDFF-ABDA-4893-A7F3-DC70FE2D31E3}" dt="2024-05-30T08:42:09.870" v="36" actId="478"/>
          <ac:grpSpMkLst>
            <pc:docMk/>
            <pc:sldMk cId="4193791004" sldId="256"/>
            <ac:grpSpMk id="57" creationId="{D682DAD1-ECF6-A60C-6984-9692AA5B5BA7}"/>
          </ac:grpSpMkLst>
        </pc:grpChg>
        <pc:picChg chg="add mod">
          <ac:chgData name="Christophe, Tanguy [EXTERNAL]" userId="8bb54983-66b2-4b87-b83e-e2297b5db4b2" providerId="ADAL" clId="{5EF5EDFF-ABDA-4893-A7F3-DC70FE2D31E3}" dt="2024-05-30T08:48:25.398" v="323" actId="1076"/>
          <ac:picMkLst>
            <pc:docMk/>
            <pc:sldMk cId="4193791004" sldId="256"/>
            <ac:picMk id="2" creationId="{BDB14214-779C-95DE-9A7E-4412D03DA54D}"/>
          </ac:picMkLst>
        </pc:picChg>
        <pc:picChg chg="add mod">
          <ac:chgData name="Christophe, Tanguy [EXTERNAL]" userId="8bb54983-66b2-4b87-b83e-e2297b5db4b2" providerId="ADAL" clId="{5EF5EDFF-ABDA-4893-A7F3-DC70FE2D31E3}" dt="2024-05-30T08:48:38.063" v="327" actId="1076"/>
          <ac:picMkLst>
            <pc:docMk/>
            <pc:sldMk cId="4193791004" sldId="256"/>
            <ac:picMk id="3" creationId="{ADFAE048-5B76-F420-BD36-4AB0EB94DB19}"/>
          </ac:picMkLst>
        </pc:picChg>
        <pc:picChg chg="add mod">
          <ac:chgData name="Christophe, Tanguy [EXTERNAL]" userId="8bb54983-66b2-4b87-b83e-e2297b5db4b2" providerId="ADAL" clId="{5EF5EDFF-ABDA-4893-A7F3-DC70FE2D31E3}" dt="2024-05-30T08:48:33.096" v="325" actId="1076"/>
          <ac:picMkLst>
            <pc:docMk/>
            <pc:sldMk cId="4193791004" sldId="256"/>
            <ac:picMk id="4" creationId="{C20838B1-2AB0-8087-74CE-9D877D2F1F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2A6C5-CC76-457F-970D-806AB3F2103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C596E-C2D3-424D-9D7B-970FB6876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18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51734" y="6492875"/>
            <a:ext cx="94026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901EA1-BE92-4E29-9E21-198BA2466849}" type="datetime1">
              <a:rPr lang="fr-FR" smtClean="0"/>
              <a:t>04/04/2025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B41-7F76-437C-AE64-94D22B5124C7}" type="datetime1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9A24-836F-42FA-9923-30823EA87EFA}" type="datetime1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178F-39A8-4D74-B0C5-902A2EEBAF84}" type="datetime1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D160-5661-45F0-8EA6-C1DAF1AA3768}" type="datetime1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52BA-4B95-4461-A3E9-D2F77ECD88DC}" type="datetime1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4006-BFC6-4A5D-A7FE-C812D8736F23}" type="datetime1">
              <a:rPr lang="fr-FR" smtClean="0"/>
              <a:t>04/04/2025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A82-362E-4646-9E07-4E364F03D335}" type="datetime1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10B-F766-4CEE-962A-E72AF70DB0F1}" type="datetime1">
              <a:rPr lang="fr-FR" smtClean="0"/>
              <a:t>04/04/2025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45E5-AF6B-4D64-AFEF-C924E027E166}" type="datetime1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D760-1127-41AA-B25D-48B24BEBF843}" type="datetime1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503D-D38B-43D0-97CF-BD95BFBC7BC4}" type="datetime1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8830" y="1606990"/>
            <a:ext cx="3240815" cy="2948356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Tickness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from 27 to 100 microns allowing potential reduction. Automatic adaptation.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altLang="en-US" sz="1200" b="1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for use bio-sourced film or 100% recycled &amp; recyclable film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altLang="en-US" sz="1200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greater tolerance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respect to variations in key films </a:t>
            </a:r>
            <a:r>
              <a:rPr lang="en-US" alt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characteirstics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altLang="en-US" sz="1200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rate acceleration:+10%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access to all elements. </a:t>
            </a:r>
            <a:r>
              <a:rPr lang="en-US" sz="1200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savings on maintenance cost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fewer wear parts.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1200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raw material consumption.</a:t>
            </a:r>
          </a:p>
          <a:p>
            <a:pPr marL="179705" indent="-179705" algn="just">
              <a:spcBef>
                <a:spcPts val="300"/>
              </a:spcBef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1200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cost energy consumption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295533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extractible module.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" indent="-179705" algn="just">
              <a:spcBef>
                <a:spcPts val="300"/>
              </a:spcBef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1200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adjustment needed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Settings made only once.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&amp; secure access to the Knife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changeover of rollers.</a:t>
            </a:r>
          </a:p>
          <a:p>
            <a:pPr marL="0" lvl="0" indent="0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None/>
              <a:tabLst>
                <a:tab pos="180340" algn="l"/>
              </a:tabLs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example: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TSP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40K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bph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5000h/year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25.000 Kw/h saved per year 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3.750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€ saved per year (electricity)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18 tons film saved per year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27.000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€ saved per year (film)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32.000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€ saved per year (film + electricity + labour)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  <a:endPara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noProof="1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 FILM CUTTING UNIT</a:t>
            </a:r>
            <a:endParaRPr lang="en-GB" sz="3000" b="1" dirty="0">
              <a:solidFill>
                <a:srgbClr val="E7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Ref. LSX-002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45K€*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32 000 € saved per year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/>
                <a:cs typeface="Arial"/>
              </a:rPr>
              <a:t>5 Men Days*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2-3 days line shut down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208576" y="4174544"/>
            <a:ext cx="1963124" cy="4493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included.</a:t>
            </a:r>
            <a:endParaRPr lang="fr-FR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5834403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Versa Combi,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ShrinkWrapper,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Versa Film,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Generic, Packer Wrap Around.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60601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N.A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612321" y="334805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780510" y="334928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DB14214-779C-95DE-9A7E-4412D03DA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873" y="1295704"/>
            <a:ext cx="1194638" cy="11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DFAE048-5B76-F420-BD36-4AB0EB94D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7065" y="4623876"/>
            <a:ext cx="2984384" cy="21594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0838B1-2AB0-8087-74CE-9D877D2F1F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6727" y="2991684"/>
            <a:ext cx="2782208" cy="3137230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192215-AE8F-8F08-0A0C-28280C69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FE6B-FF80-4557-A6C9-8606C74BD0F3}" type="datetime1">
              <a:rPr lang="fr-FR" smtClean="0"/>
              <a:t>04/04/2025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eate a new document." ma:contentTypeScope="" ma:versionID="1b4a0d9bf0532241072c620303052de3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e1ddccee5f77384a3e090e26f3f60a6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7DE0DE-0BB3-4315-82AB-6B06AF562D63}"/>
</file>

<file path=customXml/itemProps2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77BB22-879A-4BF4-A7FE-A835423B6F0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87c254b-2107-4f11-bbf4-c30bafcb0414"/>
    <ds:schemaRef ds:uri="7d5dec9a-9e8b-443d-b3d9-4436fe769d7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223</Words>
  <Application>Microsoft Office PowerPoint</Application>
  <PresentationFormat>Grand écran</PresentationFormat>
  <Paragraphs>42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Christophe, Tanguy [EXTERNAL]</cp:lastModifiedBy>
  <cp:revision>59</cp:revision>
  <dcterms:created xsi:type="dcterms:W3CDTF">2024-04-17T11:49:06Z</dcterms:created>
  <dcterms:modified xsi:type="dcterms:W3CDTF">2025-04-04T15:17:11Z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