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in, Lionel" userId="70f991df-9a20-4e7c-b3a0-a5e8a435216e" providerId="ADAL" clId="{9527E056-6F6B-4D33-AC42-C3024EF84CF4}"/>
    <pc:docChg chg="addSld">
      <pc:chgData name="Chemin, Lionel" userId="70f991df-9a20-4e7c-b3a0-a5e8a435216e" providerId="ADAL" clId="{9527E056-6F6B-4D33-AC42-C3024EF84CF4}" dt="2025-01-23T09:55:49.743" v="0" actId="680"/>
      <pc:docMkLst>
        <pc:docMk/>
      </pc:docMkLst>
      <pc:sldChg chg="new">
        <pc:chgData name="Chemin, Lionel" userId="70f991df-9a20-4e7c-b3a0-a5e8a435216e" providerId="ADAL" clId="{9527E056-6F6B-4D33-AC42-C3024EF84CF4}" dt="2025-01-23T09:55:49.743" v="0" actId="680"/>
        <pc:sldMkLst>
          <pc:docMk/>
          <pc:sldMk cId="1092003781" sldId="257"/>
        </pc:sldMkLst>
      </pc:sldChg>
    </pc:docChg>
  </pc:docChgLst>
  <pc:docChgLst>
    <pc:chgData name="Christophe, Tanguy [EXTERNAL]" userId="8bb54983-66b2-4b87-b83e-e2297b5db4b2" providerId="ADAL" clId="{D3DBA30C-EA5F-4507-BA73-98CC5D1A332C}"/>
    <pc:docChg chg="undo custSel modSld">
      <pc:chgData name="Christophe, Tanguy [EXTERNAL]" userId="8bb54983-66b2-4b87-b83e-e2297b5db4b2" providerId="ADAL" clId="{D3DBA30C-EA5F-4507-BA73-98CC5D1A332C}" dt="2024-05-30T08:36:50.607" v="278" actId="1076"/>
      <pc:docMkLst>
        <pc:docMk/>
      </pc:docMkLst>
      <pc:sldChg chg="addSp delSp modSp mod">
        <pc:chgData name="Christophe, Tanguy [EXTERNAL]" userId="8bb54983-66b2-4b87-b83e-e2297b5db4b2" providerId="ADAL" clId="{D3DBA30C-EA5F-4507-BA73-98CC5D1A332C}" dt="2024-05-30T08:36:50.607" v="278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D3DBA30C-EA5F-4507-BA73-98CC5D1A332C}" dt="2024-05-30T08:36:50.607" v="278" actId="10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D3DBA30C-EA5F-4507-BA73-98CC5D1A332C}" dt="2024-05-30T08:31:40.525" v="271" actId="14100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Christophe, Tanguy [EXTERNAL]" userId="8bb54983-66b2-4b87-b83e-e2297b5db4b2" providerId="ADAL" clId="{D3DBA30C-EA5F-4507-BA73-98CC5D1A332C}" dt="2024-05-30T08:25:38.451" v="154" actId="478"/>
          <ac:spMkLst>
            <pc:docMk/>
            <pc:sldMk cId="4193791004" sldId="256"/>
            <ac:spMk id="56" creationId="{4C4FC064-3AE4-BDB6-CE6E-ED90C2136D5A}"/>
          </ac:spMkLst>
        </pc:spChg>
        <pc:spChg chg="del mod">
          <ac:chgData name="Christophe, Tanguy [EXTERNAL]" userId="8bb54983-66b2-4b87-b83e-e2297b5db4b2" providerId="ADAL" clId="{D3DBA30C-EA5F-4507-BA73-98CC5D1A332C}" dt="2024-05-30T08:28:40.929" v="264" actId="478"/>
          <ac:spMkLst>
            <pc:docMk/>
            <pc:sldMk cId="4193791004" sldId="256"/>
            <ac:spMk id="60" creationId="{8DA02F4B-E452-8A61-0B03-BC6E2241BCCF}"/>
          </ac:spMkLst>
        </pc:spChg>
        <pc:spChg chg="mod">
          <ac:chgData name="Christophe, Tanguy [EXTERNAL]" userId="8bb54983-66b2-4b87-b83e-e2297b5db4b2" providerId="ADAL" clId="{D3DBA30C-EA5F-4507-BA73-98CC5D1A332C}" dt="2024-05-30T08:18:34.514" v="29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D3DBA30C-EA5F-4507-BA73-98CC5D1A332C}" dt="2024-05-30T08:20:31.381" v="53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D3DBA30C-EA5F-4507-BA73-98CC5D1A332C}" dt="2024-05-30T08:21:59.170" v="136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D3DBA30C-EA5F-4507-BA73-98CC5D1A332C}" dt="2024-05-30T08:27:53.206" v="249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D3DBA30C-EA5F-4507-BA73-98CC5D1A332C}" dt="2024-05-30T08:36:27.100" v="275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D3DBA30C-EA5F-4507-BA73-98CC5D1A332C}" dt="2024-05-30T08:36:19.390" v="274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D3DBA30C-EA5F-4507-BA73-98CC5D1A332C}" dt="2024-05-30T08:21:50.545" v="135" actId="20577"/>
          <ac:spMkLst>
            <pc:docMk/>
            <pc:sldMk cId="4193791004" sldId="256"/>
            <ac:spMk id="71" creationId="{82B5FA08-1DB6-77C3-5E88-F6CC8673B3A0}"/>
          </ac:spMkLst>
        </pc:spChg>
        <pc:spChg chg="del">
          <ac:chgData name="Christophe, Tanguy [EXTERNAL]" userId="8bb54983-66b2-4b87-b83e-e2297b5db4b2" providerId="ADAL" clId="{D3DBA30C-EA5F-4507-BA73-98CC5D1A332C}" dt="2024-05-30T08:28:38.633" v="262" actId="478"/>
          <ac:spMkLst>
            <pc:docMk/>
            <pc:sldMk cId="4193791004" sldId="256"/>
            <ac:spMk id="76" creationId="{C2B15D47-420C-031E-3EC2-32FFA8D3CD17}"/>
          </ac:spMkLst>
        </pc:spChg>
        <pc:spChg chg="del">
          <ac:chgData name="Christophe, Tanguy [EXTERNAL]" userId="8bb54983-66b2-4b87-b83e-e2297b5db4b2" providerId="ADAL" clId="{D3DBA30C-EA5F-4507-BA73-98CC5D1A332C}" dt="2024-05-30T08:28:37.417" v="261" actId="478"/>
          <ac:spMkLst>
            <pc:docMk/>
            <pc:sldMk cId="4193791004" sldId="256"/>
            <ac:spMk id="77" creationId="{CEB518CC-88F0-C974-99B5-11D72930C682}"/>
          </ac:spMkLst>
        </pc:spChg>
        <pc:spChg chg="del mod">
          <ac:chgData name="Christophe, Tanguy [EXTERNAL]" userId="8bb54983-66b2-4b87-b83e-e2297b5db4b2" providerId="ADAL" clId="{D3DBA30C-EA5F-4507-BA73-98CC5D1A332C}" dt="2024-05-30T08:25:45.673" v="157" actId="478"/>
          <ac:spMkLst>
            <pc:docMk/>
            <pc:sldMk cId="4193791004" sldId="256"/>
            <ac:spMk id="78" creationId="{A9F51750-6CDD-30CF-1EC7-D2F1DE825C8B}"/>
          </ac:spMkLst>
        </pc:spChg>
        <pc:spChg chg="del">
          <ac:chgData name="Christophe, Tanguy [EXTERNAL]" userId="8bb54983-66b2-4b87-b83e-e2297b5db4b2" providerId="ADAL" clId="{D3DBA30C-EA5F-4507-BA73-98CC5D1A332C}" dt="2024-05-30T08:25:44.367" v="156" actId="478"/>
          <ac:spMkLst>
            <pc:docMk/>
            <pc:sldMk cId="4193791004" sldId="256"/>
            <ac:spMk id="79" creationId="{BE11C9D5-4E24-E06D-C694-8B01B0BB57EA}"/>
          </ac:spMkLst>
        </pc:spChg>
        <pc:spChg chg="del">
          <ac:chgData name="Christophe, Tanguy [EXTERNAL]" userId="8bb54983-66b2-4b87-b83e-e2297b5db4b2" providerId="ADAL" clId="{D3DBA30C-EA5F-4507-BA73-98CC5D1A332C}" dt="2024-05-30T08:25:47.249" v="158" actId="478"/>
          <ac:spMkLst>
            <pc:docMk/>
            <pc:sldMk cId="4193791004" sldId="256"/>
            <ac:spMk id="80" creationId="{2ABA18F3-25EE-7420-D47E-2B68A1CEAA9E}"/>
          </ac:spMkLst>
        </pc:spChg>
        <pc:grpChg chg="mod">
          <ac:chgData name="Christophe, Tanguy [EXTERNAL]" userId="8bb54983-66b2-4b87-b83e-e2297b5db4b2" providerId="ADAL" clId="{D3DBA30C-EA5F-4507-BA73-98CC5D1A332C}" dt="2024-05-30T08:21:14.544" v="88" actId="1076"/>
          <ac:grpSpMkLst>
            <pc:docMk/>
            <pc:sldMk cId="4193791004" sldId="256"/>
            <ac:grpSpMk id="49" creationId="{490ED495-63AE-8B1F-4398-41F98B2EF32B}"/>
          </ac:grpSpMkLst>
        </pc:grpChg>
        <pc:grpChg chg="del">
          <ac:chgData name="Christophe, Tanguy [EXTERNAL]" userId="8bb54983-66b2-4b87-b83e-e2297b5db4b2" providerId="ADAL" clId="{D3DBA30C-EA5F-4507-BA73-98CC5D1A332C}" dt="2024-05-30T08:25:37.647" v="153" actId="478"/>
          <ac:grpSpMkLst>
            <pc:docMk/>
            <pc:sldMk cId="4193791004" sldId="256"/>
            <ac:grpSpMk id="57" creationId="{D682DAD1-ECF6-A60C-6984-9692AA5B5BA7}"/>
          </ac:grpSpMkLst>
        </pc:grpChg>
        <pc:picChg chg="add del mod">
          <ac:chgData name="Christophe, Tanguy [EXTERNAL]" userId="8bb54983-66b2-4b87-b83e-e2297b5db4b2" providerId="ADAL" clId="{D3DBA30C-EA5F-4507-BA73-98CC5D1A332C}" dt="2024-05-30T08:25:34.451" v="152" actId="478"/>
          <ac:picMkLst>
            <pc:docMk/>
            <pc:sldMk cId="4193791004" sldId="256"/>
            <ac:picMk id="2" creationId="{452B497E-83F3-24B7-D2AA-2290DA1FF343}"/>
          </ac:picMkLst>
        </pc:picChg>
        <pc:picChg chg="add mod">
          <ac:chgData name="Christophe, Tanguy [EXTERNAL]" userId="8bb54983-66b2-4b87-b83e-e2297b5db4b2" providerId="ADAL" clId="{D3DBA30C-EA5F-4507-BA73-98CC5D1A332C}" dt="2024-05-30T08:36:37.630" v="276" actId="1076"/>
          <ac:picMkLst>
            <pc:docMk/>
            <pc:sldMk cId="4193791004" sldId="256"/>
            <ac:picMk id="3" creationId="{0EDE7F58-6C8C-CA58-9D8D-542A32D18C05}"/>
          </ac:picMkLst>
        </pc:picChg>
        <pc:picChg chg="add mod">
          <ac:chgData name="Christophe, Tanguy [EXTERNAL]" userId="8bb54983-66b2-4b87-b83e-e2297b5db4b2" providerId="ADAL" clId="{D3DBA30C-EA5F-4507-BA73-98CC5D1A332C}" dt="2024-05-30T08:30:02.418" v="268" actId="1076"/>
          <ac:picMkLst>
            <pc:docMk/>
            <pc:sldMk cId="4193791004" sldId="256"/>
            <ac:picMk id="4" creationId="{4435A1FD-539D-BF98-B7BE-EAAFCE7F810F}"/>
          </ac:picMkLst>
        </pc:picChg>
      </pc:sldChg>
    </pc:docChg>
  </pc:docChgLst>
  <pc:docChgLst>
    <pc:chgData name="Boufagher, Mehdy" userId="a8e82b8c-6d9f-4cb3-895e-aa54cfd06ba1" providerId="ADAL" clId="{E291C980-9EAA-40F1-9D7D-83EA81970B32}"/>
    <pc:docChg chg="modSld">
      <pc:chgData name="Boufagher, Mehdy" userId="a8e82b8c-6d9f-4cb3-895e-aa54cfd06ba1" providerId="ADAL" clId="{E291C980-9EAA-40F1-9D7D-83EA81970B32}" dt="2024-05-30T08:34:59.273" v="2" actId="20577"/>
      <pc:docMkLst>
        <pc:docMk/>
      </pc:docMkLst>
      <pc:sldChg chg="modSp mod">
        <pc:chgData name="Boufagher, Mehdy" userId="a8e82b8c-6d9f-4cb3-895e-aa54cfd06ba1" providerId="ADAL" clId="{E291C980-9EAA-40F1-9D7D-83EA81970B32}" dt="2024-05-30T08:34:59.273" v="2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E291C980-9EAA-40F1-9D7D-83EA81970B32}" dt="2024-05-30T08:33:57.889" v="1" actId="10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E291C980-9EAA-40F1-9D7D-83EA81970B32}" dt="2024-05-30T08:33:57.889" v="1" actId="1076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E291C980-9EAA-40F1-9D7D-83EA81970B32}" dt="2024-05-30T08:34:59.273" v="2" actId="20577"/>
          <ac:spMkLst>
            <pc:docMk/>
            <pc:sldMk cId="4193791004" sldId="256"/>
            <ac:spMk id="65" creationId="{6F5CBB1E-7EAD-1268-BE31-C74056578596}"/>
          </ac:spMkLst>
        </pc:spChg>
        <pc:grpChg chg="mod">
          <ac:chgData name="Boufagher, Mehdy" userId="a8e82b8c-6d9f-4cb3-895e-aa54cfd06ba1" providerId="ADAL" clId="{E291C980-9EAA-40F1-9D7D-83EA81970B32}" dt="2024-05-30T08:33:57.889" v="1" actId="1076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Boufagher, Mehdy" userId="a8e82b8c-6d9f-4cb3-895e-aa54cfd06ba1" providerId="ADAL" clId="{E291C980-9EAA-40F1-9D7D-83EA81970B32}" dt="2024-05-30T08:33:57.889" v="1" actId="1076"/>
          <ac:grpSpMkLst>
            <pc:docMk/>
            <pc:sldMk cId="4193791004" sldId="256"/>
            <ac:grpSpMk id="53" creationId="{AC61FE2B-F443-A0EE-09FE-18283CF93C4A}"/>
          </ac:grpSpMkLst>
        </pc:grpChg>
        <pc:picChg chg="mod">
          <ac:chgData name="Boufagher, Mehdy" userId="a8e82b8c-6d9f-4cb3-895e-aa54cfd06ba1" providerId="ADAL" clId="{E291C980-9EAA-40F1-9D7D-83EA81970B32}" dt="2024-05-30T08:33:48.991" v="0" actId="1076"/>
          <ac:picMkLst>
            <pc:docMk/>
            <pc:sldMk cId="4193791004" sldId="256"/>
            <ac:picMk id="4" creationId="{4435A1FD-539D-BF98-B7BE-EAAFCE7F810F}"/>
          </ac:picMkLst>
        </pc:picChg>
      </pc:sldChg>
    </pc:docChg>
  </pc:docChgLst>
  <pc:docChgLst>
    <pc:chgData name="Christophe, Tanguy [EXTERNAL]" userId="8bb54983-66b2-4b87-b83e-e2297b5db4b2" providerId="ADAL" clId="{F4C1C676-D019-492C-BB11-E6814CC00677}"/>
    <pc:docChg chg="custSel modSld modMainMaster">
      <pc:chgData name="Christophe, Tanguy [EXTERNAL]" userId="8bb54983-66b2-4b87-b83e-e2297b5db4b2" providerId="ADAL" clId="{F4C1C676-D019-492C-BB11-E6814CC00677}" dt="2024-07-09T08:22:27.949" v="7" actId="207"/>
      <pc:docMkLst>
        <pc:docMk/>
      </pc:docMkLst>
      <pc:sldChg chg="modSp mod">
        <pc:chgData name="Christophe, Tanguy [EXTERNAL]" userId="8bb54983-66b2-4b87-b83e-e2297b5db4b2" providerId="ADAL" clId="{F4C1C676-D019-492C-BB11-E6814CC00677}" dt="2024-07-09T07:28:15.066" v="2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F4C1C676-D019-492C-BB11-E6814CC00677}" dt="2024-07-09T07:28:15.066" v="2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F4C1C676-D019-492C-BB11-E6814CC00677}" dt="2024-07-09T07:28:15.066" v="2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F4C1C676-D019-492C-BB11-E6814CC00677}" dt="2024-07-09T07:27:58.145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F4C1C676-D019-492C-BB11-E6814CC00677}" dt="2024-07-09T07:27:58.145" v="0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F4C1C676-D019-492C-BB11-E6814CC00677}" dt="2024-07-09T07:27:58.145" v="0" actId="2711"/>
          <ac:grpSpMkLst>
            <pc:docMk/>
            <pc:sldMk cId="4193791004" sldId="256"/>
            <ac:grpSpMk id="53" creationId="{AC61FE2B-F443-A0EE-09FE-18283CF93C4A}"/>
          </ac:grpSpMkLst>
        </pc:grpChg>
        <pc:picChg chg="mod">
          <ac:chgData name="Christophe, Tanguy [EXTERNAL]" userId="8bb54983-66b2-4b87-b83e-e2297b5db4b2" providerId="ADAL" clId="{F4C1C676-D019-492C-BB11-E6814CC00677}" dt="2024-07-09T07:27:58.145" v="0" actId="2711"/>
          <ac:picMkLst>
            <pc:docMk/>
            <pc:sldMk cId="4193791004" sldId="256"/>
            <ac:picMk id="4" creationId="{4435A1FD-539D-BF98-B7BE-EAAFCE7F810F}"/>
          </ac:picMkLst>
        </pc:picChg>
        <pc:picChg chg="mod">
          <ac:chgData name="Christophe, Tanguy [EXTERNAL]" userId="8bb54983-66b2-4b87-b83e-e2297b5db4b2" providerId="ADAL" clId="{F4C1C676-D019-492C-BB11-E6814CC00677}" dt="2024-07-09T07:27:58.145" v="0" actId="2711"/>
          <ac:picMkLst>
            <pc:docMk/>
            <pc:sldMk cId="4193791004" sldId="256"/>
            <ac:picMk id="84" creationId="{2FEC2C91-A539-9968-6BD5-85395EF9AD4A}"/>
          </ac:picMkLst>
        </pc:picChg>
      </pc:sldChg>
      <pc:sldMasterChg chg="modSldLayout">
        <pc:chgData name="Christophe, Tanguy [EXTERNAL]" userId="8bb54983-66b2-4b87-b83e-e2297b5db4b2" providerId="ADAL" clId="{F4C1C676-D019-492C-BB11-E6814CC00677}" dt="2024-07-09T08:22:27.949" v="7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F4C1C676-D019-492C-BB11-E6814CC00677}" dt="2024-07-09T08:22:27.949" v="7" actId="207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Christophe, Tanguy [EXTERNAL]" userId="8bb54983-66b2-4b87-b83e-e2297b5db4b2" providerId="ADAL" clId="{F4C1C676-D019-492C-BB11-E6814CC00677}" dt="2024-07-09T08:22:27.949" v="7" actId="207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Christophe, Tanguy [EXTERNAL]" userId="8bb54983-66b2-4b87-b83e-e2297b5db4b2" providerId="ADAL" clId="{F4C1C676-D019-492C-BB11-E6814CC00677}" dt="2024-07-09T08:22:14.387" v="3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Christophe, Tanguy [EXTERNAL]" userId="8bb54983-66b2-4b87-b83e-e2297b5db4b2" providerId="ADAL" clId="{F4C1C676-D019-492C-BB11-E6814CC00677}" dt="2024-07-09T08:22:15.825" v="4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a8e82b8c-6d9f-4cb3-895e-aa54cfd06ba1" providerId="ADAL" clId="{C6E2485D-32C8-4657-827E-82853E244D97}"/>
    <pc:docChg chg="undo custSel modSld">
      <pc:chgData name="Boufagher, Mehdy" userId="a8e82b8c-6d9f-4cb3-895e-aa54cfd06ba1" providerId="ADAL" clId="{C6E2485D-32C8-4657-827E-82853E244D97}" dt="2024-05-31T11:46:51.605" v="100" actId="20577"/>
      <pc:docMkLst>
        <pc:docMk/>
      </pc:docMkLst>
      <pc:sldChg chg="modSp mod">
        <pc:chgData name="Boufagher, Mehdy" userId="a8e82b8c-6d9f-4cb3-895e-aa54cfd06ba1" providerId="ADAL" clId="{C6E2485D-32C8-4657-827E-82853E244D97}" dt="2024-05-31T11:46:51.605" v="100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C6E2485D-32C8-4657-827E-82853E244D97}" dt="2024-05-31T11:45:33.591" v="2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C6E2485D-32C8-4657-827E-82853E244D97}" dt="2024-05-31T11:45:28.166" v="1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C6E2485D-32C8-4657-827E-82853E244D97}" dt="2024-05-31T11:46:41.856" v="86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C6E2485D-32C8-4657-827E-82853E244D97}" dt="2024-05-31T11:46:32.718" v="76" actId="2057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C6E2485D-32C8-4657-827E-82853E244D97}" dt="2024-05-31T11:46:51.605" v="100" actId="20577"/>
          <ac:spMkLst>
            <pc:docMk/>
            <pc:sldMk cId="4193791004" sldId="256"/>
            <ac:spMk id="82" creationId="{E613E64A-8215-A989-D201-A1DE6E0C731D}"/>
          </ac:spMkLst>
        </pc:spChg>
        <pc:grpChg chg="mod">
          <ac:chgData name="Boufagher, Mehdy" userId="a8e82b8c-6d9f-4cb3-895e-aa54cfd06ba1" providerId="ADAL" clId="{C6E2485D-32C8-4657-827E-82853E244D97}" dt="2024-05-31T11:46:05.451" v="6" actId="1076"/>
          <ac:grpSpMkLst>
            <pc:docMk/>
            <pc:sldMk cId="4193791004" sldId="256"/>
            <ac:grpSpMk id="49" creationId="{490ED495-63AE-8B1F-4398-41F98B2EF32B}"/>
          </ac:grpSpMkLst>
        </pc:grpChg>
      </pc:sldChg>
    </pc:docChg>
  </pc:docChgLst>
  <pc:docChgLst>
    <pc:chgData name="Boufagher, Mehdy" userId="S::115816@sidel.com::a8e82b8c-6d9f-4cb3-895e-aa54cfd06ba1" providerId="AD" clId="Web-{00BA1B58-89DB-4960-B747-1AA041247DF4}"/>
    <pc:docChg chg="modSld">
      <pc:chgData name="Boufagher, Mehdy" userId="S::115816@sidel.com::a8e82b8c-6d9f-4cb3-895e-aa54cfd06ba1" providerId="AD" clId="Web-{00BA1B58-89DB-4960-B747-1AA041247DF4}" dt="2024-05-06T08:44:05.281" v="1" actId="20577"/>
      <pc:docMkLst>
        <pc:docMk/>
      </pc:docMkLst>
      <pc:sldChg chg="modSp">
        <pc:chgData name="Boufagher, Mehdy" userId="S::115816@sidel.com::a8e82b8c-6d9f-4cb3-895e-aa54cfd06ba1" providerId="AD" clId="Web-{00BA1B58-89DB-4960-B747-1AA041247DF4}" dt="2024-05-06T08:44:05.281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00BA1B58-89DB-4960-B747-1AA041247DF4}" dt="2024-05-06T08:44:05.281" v="1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25773847-B359-417C-AF5C-EDB793C3C297}"/>
    <pc:docChg chg="modSld">
      <pc:chgData name="Boufagher, Mehdy" userId="S::115816@sidel.com::a8e82b8c-6d9f-4cb3-895e-aa54cfd06ba1" providerId="AD" clId="Web-{25773847-B359-417C-AF5C-EDB793C3C297}" dt="2024-06-26T09:54:34.859" v="5" actId="1076"/>
      <pc:docMkLst>
        <pc:docMk/>
      </pc:docMkLst>
      <pc:sldChg chg="modSp">
        <pc:chgData name="Boufagher, Mehdy" userId="S::115816@sidel.com::a8e82b8c-6d9f-4cb3-895e-aa54cfd06ba1" providerId="AD" clId="Web-{25773847-B359-417C-AF5C-EDB793C3C297}" dt="2024-06-26T09:54:34.859" v="5" actId="1076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5773847-B359-417C-AF5C-EDB793C3C297}" dt="2024-06-26T09:54:18.374" v="0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S::115816@sidel.com::a8e82b8c-6d9f-4cb3-895e-aa54cfd06ba1" providerId="AD" clId="Web-{25773847-B359-417C-AF5C-EDB793C3C297}" dt="2024-06-26T09:54:27.359" v="2" actId="107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S::115816@sidel.com::a8e82b8c-6d9f-4cb3-895e-aa54cfd06ba1" providerId="AD" clId="Web-{25773847-B359-417C-AF5C-EDB793C3C297}" dt="2024-06-26T09:54:27.390" v="3" actId="107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S::115816@sidel.com::a8e82b8c-6d9f-4cb3-895e-aa54cfd06ba1" providerId="AD" clId="Web-{25773847-B359-417C-AF5C-EDB793C3C297}" dt="2024-06-26T09:54:23.484" v="1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S::115816@sidel.com::a8e82b8c-6d9f-4cb3-895e-aa54cfd06ba1" providerId="AD" clId="Web-{25773847-B359-417C-AF5C-EDB793C3C297}" dt="2024-06-26T09:54:34.812" v="4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S::115816@sidel.com::a8e82b8c-6d9f-4cb3-895e-aa54cfd06ba1" providerId="AD" clId="Web-{25773847-B359-417C-AF5C-EDB793C3C297}" dt="2024-06-26T09:54:34.859" v="5" actId="1076"/>
          <ac:spMkLst>
            <pc:docMk/>
            <pc:sldMk cId="4193791004" sldId="256"/>
            <ac:spMk id="82" creationId="{E613E64A-8215-A989-D201-A1DE6E0C731D}"/>
          </ac:spMkLst>
        </pc:spChg>
      </pc:sldChg>
    </pc:docChg>
  </pc:docChgLst>
  <pc:docChgLst>
    <pc:chgData name="Boufagher, Mehdy" userId="S::115816@sidel.com::a8e82b8c-6d9f-4cb3-895e-aa54cfd06ba1" providerId="AD" clId="Web-{71D708B9-5082-419C-9331-3AA2155E754B}"/>
    <pc:docChg chg="modSld">
      <pc:chgData name="Boufagher, Mehdy" userId="S::115816@sidel.com::a8e82b8c-6d9f-4cb3-895e-aa54cfd06ba1" providerId="AD" clId="Web-{71D708B9-5082-419C-9331-3AA2155E754B}" dt="2024-05-06T09:14:54.906" v="52" actId="14100"/>
      <pc:docMkLst>
        <pc:docMk/>
      </pc:docMkLst>
      <pc:sldChg chg="modSp">
        <pc:chgData name="Boufagher, Mehdy" userId="S::115816@sidel.com::a8e82b8c-6d9f-4cb3-895e-aa54cfd06ba1" providerId="AD" clId="Web-{71D708B9-5082-419C-9331-3AA2155E754B}" dt="2024-05-06T09:14:54.906" v="52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71D708B9-5082-419C-9331-3AA2155E754B}" dt="2024-05-06T09:14:54.906" v="52" actId="14100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C675-4D17-4E39-AE73-D35A67994545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FC18A-D65F-4117-895C-04CAD7D91F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1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8512" y="6492875"/>
            <a:ext cx="9234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BAEDBC-BAA5-4DAA-9E60-0318CFEEF017}" type="datetime1">
              <a:rPr lang="fr-FR" smtClean="0"/>
              <a:t>23/01/2025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FC28-7FA7-42AD-AB8C-5402A413CF85}" type="datetime1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FBC8-7FB1-4F51-B0C5-7D608E11A96B}" type="datetime1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E8AF-DA6F-4331-B91A-19B478DF7EF5}" type="datetime1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AF5D-A9F7-42EB-B401-0DDD9B1D52A4}" type="datetime1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253F-0ABA-48D8-A2F4-8483E2F6B8B5}" type="datetime1">
              <a:rPr lang="fr-FR" smtClean="0"/>
              <a:t>23/01/2025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58CF-C3D9-451C-9925-6A1E8A2D3F4D}" type="datetime1">
              <a:rPr lang="fr-FR" smtClean="0"/>
              <a:t>23/01/2025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4FA4-B2A3-4FD3-8DBF-5C7A8040C1D8}" type="datetime1">
              <a:rPr lang="fr-FR" smtClean="0"/>
              <a:t>23/01/2025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C980-8F19-4C2C-AF3B-437AFA97B680}" type="datetime1">
              <a:rPr lang="fr-FR" smtClean="0"/>
              <a:t>23/01/2025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9B0-21CE-4203-ACF9-61F898944188}" type="datetime1">
              <a:rPr lang="fr-FR" smtClean="0"/>
              <a:t>23/01/2025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BDF8-42BC-4F1D-AA1D-302D252BC82F}" type="datetime1">
              <a:rPr lang="fr-FR" smtClean="0"/>
              <a:t>23/01/2025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00F3-6C46-4DB9-8C91-D9B568E38FC1}" type="datetime1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3184782" y="1624442"/>
            <a:ext cx="3240000" cy="2742389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x-none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saving due to the 15%</a:t>
            </a: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earning on the weight of the belt.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245" indent="-182245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x-non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easily changed during a tunnel maintenance.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constrain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important modification.</a:t>
            </a:r>
          </a:p>
          <a:p>
            <a:pPr marL="179705" lvl="0" indent="-179705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cost energy consumption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3183967" y="1320971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-3505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600640" y="1616536"/>
            <a:ext cx="3240000" cy="275029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of the current metallic belt by a lightweight metallic belt.</a:t>
            </a:r>
          </a:p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instead of current belt.</a:t>
            </a:r>
          </a:p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including drive shafts, chain guides and belt guides</a:t>
            </a:r>
          </a:p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VERSAFILM®VF3ST3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–40K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bph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5000h/year</a:t>
            </a:r>
          </a:p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50.000 Kw/h saved per year </a:t>
            </a:r>
          </a:p>
          <a:p>
            <a:pPr marL="180000" lvl="0" indent="-180000" algn="just"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00€ saved per year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599825" y="1313065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OF ECONOMIC TUNNEL’S BELT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Ref. LSX-018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15k€*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7 500€ saved per year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Men 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3 days line shut down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08576" y="4174544"/>
            <a:ext cx="1963124" cy="4493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*installation included</a:t>
            </a:r>
            <a:r>
              <a:rPr lang="it-IT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70113" y="5805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Versa Combi,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ShrinkWrapper,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Versa Film,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Generic, Packer Wrap Around.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70113" y="5577078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636608" y="33468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804797" y="334805"/>
            <a:ext cx="209611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0EDE7F58-6C8C-CA58-9D8D-542A32D18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34" y="4481178"/>
            <a:ext cx="6103679" cy="23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435A1FD-539D-BF98-B7BE-EAAFCE7F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94" y="2571623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F2C89D-98DE-336B-DC6A-21D0B644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A58C-2803-4DA1-A9DC-DA743AC45AC2}" type="datetime1">
              <a:rPr lang="fr-FR" smtClean="0"/>
              <a:t>23/01/2025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C2590-708C-CC0F-D720-E6AD094B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72AC7A-5A77-9868-12FE-BBEA5AFA0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97FD1F-CFE4-8475-7F8E-8AE77BD0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E8AF-DA6F-4331-B91A-19B478DF7EF5}" type="datetime1">
              <a:rPr lang="fr-FR" smtClean="0"/>
              <a:t>23/01/2025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003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ée un document." ma:contentTypeScope="" ma:versionID="756e1adc004ead8e68c4d3e8bb71b27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0063318dab400152fa976bcf2e2774dd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3142A-9642-45C2-9424-181FFEB37D8B}"/>
</file>

<file path=customXml/itemProps3.xml><?xml version="1.0" encoding="utf-8"?>
<ds:datastoreItem xmlns:ds="http://schemas.openxmlformats.org/officeDocument/2006/customXml" ds:itemID="{2E77BB22-879A-4BF4-A7FE-A835423B6F0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d5dec9a-9e8b-443d-b3d9-4436fe769d7c"/>
    <ds:schemaRef ds:uri="http://purl.org/dc/terms/"/>
    <ds:schemaRef ds:uri="287c254b-2107-4f11-bbf4-c30bafcb0414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Grand écran</PresentationFormat>
  <Paragraphs>36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Chemin, Lionel</cp:lastModifiedBy>
  <cp:revision>11</cp:revision>
  <dcterms:created xsi:type="dcterms:W3CDTF">2024-04-17T11:49:06Z</dcterms:created>
  <dcterms:modified xsi:type="dcterms:W3CDTF">2025-01-23T09:55:54Z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