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15/12/2025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15/12/2025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15/12/2025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15/12/2025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15/12/2025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15/12/2025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15/12/2025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71986" y="1600564"/>
            <a:ext cx="3248758" cy="4397047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Improved diagnostic support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Synchronization adjustment directly from the jog Panel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Compact frequency converters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Improved energy management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Possibility to make diagnostic directly from the mobile panel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Touch panel for easy operation</a:t>
            </a:r>
          </a:p>
          <a:p>
            <a:pPr marL="107950" marR="501015" indent="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None/>
              <a:tabLst>
                <a:tab pos="291465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Font typeface="Wingdings"/>
              <a:buChar char="§"/>
              <a:tabLst>
                <a:tab pos="285115" algn="l"/>
              </a:tabLst>
            </a:pPr>
            <a:endParaRPr lang="en-US" b="1" spc="-5" dirty="0">
              <a:solidFill>
                <a:srgbClr val="E74B00"/>
              </a:solidFill>
              <a:latin typeface="Arial"/>
              <a:cs typeface="Arial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68921" y="1305852"/>
            <a:ext cx="3251823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-4943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52377" y="1601416"/>
            <a:ext cx="3266275" cy="439704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Replace the obsolete </a:t>
            </a:r>
            <a:r>
              <a:rPr lang="en-US" sz="1200" b="0" spc="-5" dirty="0" err="1">
                <a:latin typeface="Arial" panose="020B0604020202020204" pitchFamily="34" charset="0"/>
                <a:cs typeface="Arial" panose="020B0604020202020204" pitchFamily="34" charset="0"/>
              </a:rPr>
              <a:t>MoviDrive</a:t>
            </a: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 B system (frequency converters, PLC and encoders) 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Replace the main motors</a:t>
            </a: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Installation of Software modification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Replace of the old Jog push button with touch panel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marR="501015" indent="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None/>
              <a:tabLst>
                <a:tab pos="291465" algn="l"/>
              </a:tabLst>
            </a:pP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52377" y="1297946"/>
            <a:ext cx="3266275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650548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dirty="0">
                <a:solidFill>
                  <a:srgbClr val="E74B00"/>
                </a:solidFill>
                <a:latin typeface="Calibri"/>
                <a:ea typeface="Calibri"/>
                <a:cs typeface="Calibri"/>
              </a:rPr>
              <a:t>Operate your </a:t>
            </a:r>
            <a:r>
              <a:rPr lang="en-GB" sz="2300" b="1">
                <a:solidFill>
                  <a:srgbClr val="E74B00"/>
                </a:solidFill>
                <a:latin typeface="Calibri"/>
                <a:ea typeface="Calibri"/>
                <a:cs typeface="Calibri"/>
              </a:rPr>
              <a:t>business safely</a:t>
            </a:r>
            <a:endParaRPr lang="fr-FR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66394" y="791341"/>
            <a:ext cx="6188848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/>
                <a:ea typeface="Calibri"/>
                <a:cs typeface="Arial"/>
              </a:rPr>
              <a:t>Ref. VRB-057 – </a:t>
            </a:r>
            <a:r>
              <a:rPr lang="en-GB" dirty="0" err="1">
                <a:solidFill>
                  <a:srgbClr val="E74B00"/>
                </a:solidFill>
                <a:latin typeface="Calibri"/>
                <a:ea typeface="+mn-lt"/>
                <a:cs typeface="+mn-lt"/>
              </a:rPr>
              <a:t>MoviDrive</a:t>
            </a:r>
            <a:r>
              <a:rPr lang="en-GB" dirty="0">
                <a:solidFill>
                  <a:srgbClr val="E74B00"/>
                </a:solidFill>
                <a:latin typeface="Calibri"/>
                <a:ea typeface="+mn-lt"/>
                <a:cs typeface="+mn-lt"/>
              </a:rPr>
              <a:t> C for Electronic Axis 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 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90-100k€**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Not applicable.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6 Man Days.*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4 days.*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61736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*according to bottlewasher size and scope. 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* Installation not included.</a:t>
            </a:r>
            <a:endParaRPr lang="en-GB" sz="800" b="0" i="1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5043022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</a:p>
          <a:p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" indent="-99060">
              <a:buClr>
                <a:srgbClr val="E74B00"/>
              </a:buClr>
              <a:buFont typeface="Wingdings" pitchFamily="2" charset="2"/>
              <a:buChar char="§"/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HMI upgrade to windows 10</a:t>
            </a:r>
          </a:p>
          <a:p>
            <a:pPr marL="99060" indent="-99060">
              <a:buClr>
                <a:srgbClr val="E74B00"/>
              </a:buClr>
              <a:buFont typeface="Wingdings" pitchFamily="2" charset="2"/>
              <a:buChar char="§"/>
            </a:pPr>
            <a:endParaRPr lang="en-GB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87718" y="6096071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Sidel </a:t>
            </a:r>
            <a:r>
              <a:rPr lang="it-IT" dirty="0" err="1">
                <a:latin typeface="Arial"/>
                <a:cs typeface="Arial"/>
              </a:rPr>
              <a:t>Bottlewashers</a:t>
            </a:r>
            <a:r>
              <a:rPr lang="it-IT" dirty="0">
                <a:latin typeface="Arial"/>
                <a:cs typeface="Arial"/>
              </a:rPr>
              <a:t> with </a:t>
            </a:r>
            <a:r>
              <a:rPr lang="it-IT" dirty="0" err="1">
                <a:latin typeface="Arial"/>
                <a:cs typeface="Arial"/>
              </a:rPr>
              <a:t>electronic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axis</a:t>
            </a:r>
            <a:endParaRPr lang="fr-FR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87718" y="586768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280213"/>
            <a:ext cx="1971784" cy="228783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74B00"/>
              </a:buClr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8796771" y="283142"/>
            <a:ext cx="3135367" cy="676765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8900749" y="228600"/>
            <a:ext cx="2913409" cy="731308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err="1">
                <a:latin typeface="Arial"/>
                <a:cs typeface="Arial"/>
              </a:rPr>
              <a:t>Obsolescence</a:t>
            </a:r>
            <a:r>
              <a:rPr lang="it-IT" sz="1800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Safety</a:t>
            </a:r>
            <a:r>
              <a:rPr lang="it-IT" sz="1800" dirty="0">
                <a:latin typeface="Arial"/>
                <a:cs typeface="Arial"/>
              </a:rPr>
              <a:t>/</a:t>
            </a:r>
            <a:r>
              <a:rPr lang="it-IT" sz="1800" dirty="0" err="1">
                <a:latin typeface="Arial"/>
                <a:cs typeface="Arial"/>
              </a:rPr>
              <a:t>Ergonomics</a:t>
            </a:r>
            <a:endParaRPr lang="it-IT" sz="1800" dirty="0">
              <a:latin typeface="Arial"/>
              <a:cs typeface="Arial"/>
            </a:endParaRP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203348" y="95990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564" y="135825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89CB51-D988-46C3-A854-324AA4E4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2F8-8417-418E-A9F8-4F4EC06FB67F}" type="datetime1">
              <a:rPr lang="fr-FR" smtClean="0">
                <a:solidFill>
                  <a:schemeClr val="tx1"/>
                </a:solidFill>
              </a:rPr>
              <a:t>15/12/2025</a:t>
            </a:fld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0D89920-7B83-18ED-04F4-7A2209E69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2875" y="4199103"/>
            <a:ext cx="2518266" cy="1520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24DD95-EFD7-5C2F-433F-0AA4D7032E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6599" y="3996671"/>
            <a:ext cx="2783331" cy="176694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E8D9B05-8CAE-DE59-8A3B-4856930462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826" y="4050567"/>
            <a:ext cx="2977327" cy="166874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A33BF02-F96B-2051-AC9F-53E501B456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5489" y="1608392"/>
            <a:ext cx="905263" cy="152020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BD9A4FD-3490-6692-EB53-9901028A5E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53" y="2414794"/>
            <a:ext cx="1362289" cy="1362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142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Presentazione standard di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Contolini, Simeone</cp:lastModifiedBy>
  <cp:revision>139</cp:revision>
  <dcterms:created xsi:type="dcterms:W3CDTF">2024-04-17T11:49:06Z</dcterms:created>
  <dcterms:modified xsi:type="dcterms:W3CDTF">2025-12-15T16:17:53Z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