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12/12/2025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12/12/2025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12/12/2025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12/12/2025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12/12/2025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12/12/2025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12/12/2025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4"/>
            <a:ext cx="3248758" cy="4397047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Improved safety ergonomics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Synchronization adjustment directly from the jog Panel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Alarm displaying and reset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Possibility to make diagnostic directly from the mobile panel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Touch panel for easy operation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Font typeface="Wingdings"/>
              <a:buChar char="§"/>
              <a:tabLst>
                <a:tab pos="285115" algn="l"/>
              </a:tabLst>
            </a:pPr>
            <a:endParaRPr lang="en-US" b="1" spc="-5" dirty="0">
              <a:solidFill>
                <a:srgbClr val="E74B00"/>
              </a:solidFill>
              <a:latin typeface="Arial"/>
              <a:cs typeface="Arial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-4943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6"/>
            <a:ext cx="3266275" cy="439704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Replace the old Jog push button with the new mobile panel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Add connection boxes in the critical point of the machine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266275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6505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OPERATE YOUR BUSINESS SAFELY</a:t>
            </a:r>
            <a:endParaRPr lang="fr-FR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4" y="791341"/>
            <a:ext cx="6188848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VRB-056 – </a:t>
            </a:r>
            <a:r>
              <a:rPr lang="en-GB" dirty="0">
                <a:solidFill>
                  <a:srgbClr val="E74B00"/>
                </a:solidFill>
                <a:latin typeface="Calibri"/>
                <a:ea typeface="+mn-lt"/>
                <a:cs typeface="+mn-lt"/>
              </a:rPr>
              <a:t>New Jog mobile panel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25-35k€**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Not applicable.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 Man Days.*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days.*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61736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bottlewasher size and scope.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* Installation not included.</a:t>
            </a:r>
            <a:endParaRPr lang="en-GB" sz="800" b="0" i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50430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</a:p>
          <a:p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" indent="-99060">
              <a:buClr>
                <a:srgbClr val="E74B00"/>
              </a:buClr>
              <a:buFont typeface="Wingdings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Upgrade to </a:t>
            </a:r>
            <a:r>
              <a:rPr lang="en-US" sz="1000" dirty="0" err="1">
                <a:solidFill>
                  <a:schemeClr val="bg1"/>
                </a:solidFill>
                <a:latin typeface="Arial"/>
                <a:cs typeface="Arial"/>
              </a:rPr>
              <a:t>Movidrive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 C</a:t>
            </a:r>
          </a:p>
          <a:p>
            <a:pPr marL="99060" indent="-99060">
              <a:buClr>
                <a:srgbClr val="E74B00"/>
              </a:buClr>
              <a:buFont typeface="Wingdings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HMI upgrade to windows 10</a:t>
            </a:r>
          </a:p>
          <a:p>
            <a:pPr marL="99060" indent="-99060">
              <a:buClr>
                <a:srgbClr val="E74B00"/>
              </a:buClr>
              <a:buFont typeface="Wingdings" pitchFamily="2" charset="2"/>
              <a:buChar char="§"/>
            </a:pPr>
            <a:endParaRPr lang="en-GB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87718" y="6096071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Sidel </a:t>
            </a:r>
            <a:r>
              <a:rPr lang="it-IT" dirty="0" err="1">
                <a:latin typeface="Arial"/>
                <a:cs typeface="Arial"/>
              </a:rPr>
              <a:t>Bottlewashers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87718" y="586768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280213"/>
            <a:ext cx="1971784" cy="22878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8796771" y="283142"/>
            <a:ext cx="3135367" cy="676765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8900749" y="228600"/>
            <a:ext cx="2913409" cy="731308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err="1">
                <a:latin typeface="Arial"/>
                <a:cs typeface="Arial"/>
              </a:rPr>
              <a:t>Obsolescence</a:t>
            </a:r>
            <a:r>
              <a:rPr lang="it-IT" sz="18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Safety</a:t>
            </a:r>
            <a:r>
              <a:rPr lang="it-IT" sz="1800" dirty="0">
                <a:latin typeface="Arial"/>
                <a:cs typeface="Arial"/>
              </a:rPr>
              <a:t> &amp; </a:t>
            </a:r>
            <a:r>
              <a:rPr lang="it-IT" sz="1800" dirty="0" err="1">
                <a:latin typeface="Arial"/>
                <a:cs typeface="Arial"/>
              </a:rPr>
              <a:t>Ergonomics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95990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89CB51-D988-46C3-A854-324AA4E4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2F8-8417-418E-A9F8-4F4EC06FB67F}" type="datetime1">
              <a:rPr lang="fr-FR" smtClean="0">
                <a:solidFill>
                  <a:schemeClr val="tx1"/>
                </a:solidFill>
              </a:rPr>
              <a:t>12/12/2025</a:t>
            </a:fld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D0D6117-5E0B-F3FA-497F-D2C63508771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018891" y="3955848"/>
            <a:ext cx="2551882" cy="17755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808B9D2-23B7-DF3E-6AED-A7851B1D27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7649" y="2934410"/>
            <a:ext cx="1292317" cy="21701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B584764-9DC0-846D-D7D1-529C7C884F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4" y="4454582"/>
            <a:ext cx="1362289" cy="1362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0D89920-7B83-18ED-04F4-7A2209E694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6850" y="2991684"/>
            <a:ext cx="2518266" cy="1520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129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Presentazione standard di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131</cp:revision>
  <dcterms:created xsi:type="dcterms:W3CDTF">2024-04-17T11:49:06Z</dcterms:created>
  <dcterms:modified xsi:type="dcterms:W3CDTF">2025-12-12T15:39:48Z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