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3"/>
  </p:notesMasterIdLst>
  <p:handoutMasterIdLst>
    <p:handoutMasterId r:id="rId4"/>
  </p:handoutMasterIdLst>
  <p:sldIdLst>
    <p:sldId id="377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B00"/>
    <a:srgbClr val="FF00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110" d="100"/>
          <a:sy n="110" d="100"/>
        </p:scale>
        <p:origin x="1830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18/02/2021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216640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2F90293-B49D-4BDC-89C7-94D8AEEB233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5752236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9" pos="5556">
          <p15:clr>
            <a:srgbClr val="F26B43"/>
          </p15:clr>
        </p15:guide>
        <p15:guide id="10" orient="horz" pos="4020">
          <p15:clr>
            <a:srgbClr val="F26B43"/>
          </p15:clr>
        </p15:guide>
        <p15:guide id="11" pos="204">
          <p15:clr>
            <a:srgbClr val="F26B43"/>
          </p15:clr>
        </p15:guide>
        <p15:guide id="12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emf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emf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9288" y="1770107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zh-CN" altLang="fr-FR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FZZhunYuan-M02S" pitchFamily="34" charset="-128"/>
                <a:cs typeface="+mn-cs"/>
              </a:rPr>
              <a:t>价值和益处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9288" y="2146344"/>
            <a:ext cx="3889375" cy="366553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FZZhunYuan-M02S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51388" y="1770106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zh-CN" altLang="fr-FR" sz="1400" b="1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FZZhunYuan-M02S"/>
                <a:cs typeface="Arial" charset="0"/>
              </a:rPr>
              <a:t>描述</a:t>
            </a: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51388" y="2146343"/>
            <a:ext cx="3889375" cy="365283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zh-CN"/>
              <a:t>预计出现备件短缺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2130"/>
            <a:ext cx="7997825" cy="307975"/>
          </a:xfrm>
        </p:spPr>
        <p:txBody>
          <a:bodyPr/>
          <a:lstStyle/>
          <a:p>
            <a:r>
              <a:rPr lang="zh-CN" altLang="fr-FR" dirty="0"/>
              <a:t>瓶坯定向器上的新</a:t>
            </a:r>
            <a:r>
              <a:rPr lang="fr-FR" altLang="zh-CN" dirty="0"/>
              <a:t>CPU</a:t>
            </a:r>
            <a:endParaRPr lang="zh-CN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+mn-cs"/>
              </a:rPr>
              <a:t>价值：更新换代</a:t>
            </a:r>
          </a:p>
          <a:p>
            <a:pPr lvl="0">
              <a:defRPr/>
            </a:pPr>
            <a:r>
              <a:rPr kumimoji="0" lang="zh-CN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+mn-cs"/>
              </a:rPr>
              <a:t>设备：</a:t>
            </a:r>
            <a:r>
              <a:rPr kumimoji="0" lang="fr-FR" altLang="zh-CN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FZZhunYuan-M02S"/>
                <a:cs typeface="+mn-cs"/>
              </a:rPr>
              <a:t>Series2</a:t>
            </a:r>
            <a:r>
              <a:rPr lang="ja-JP" altLang="fr-FR" sz="800" kern="0" dirty="0">
                <a:solidFill>
                  <a:srgbClr val="000000"/>
                </a:solidFill>
                <a:latin typeface="FZZhunYuan-M02S" panose="03000509000000000000" pitchFamily="65" charset="-122"/>
                <a:ea typeface="FZZhunYuan-M02S" panose="03000509000000000000" pitchFamily="65" charset="-122"/>
              </a:rPr>
              <a:t> 吹瓶机</a:t>
            </a:r>
            <a:endParaRPr kumimoji="0" lang="fr-FR" altLang="zh-CN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FZZhunYuan-M02S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+mn-cs"/>
              </a:rPr>
              <a:t>产品目录代码：</a:t>
            </a:r>
            <a:r>
              <a:rPr kumimoji="0" lang="fr-FR" altLang="zh-CN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FZZhunYuan-M02S"/>
                <a:cs typeface="+mn-cs"/>
              </a:rPr>
              <a:t>OCB001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FZZhunYuan-M02S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8447" y="2146343"/>
            <a:ext cx="3866263" cy="158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19" indent="-13691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it-IT" sz="1100" b="1" dirty="0"/>
              <a:t>Safer solution with newer component available from Sidel.</a:t>
            </a:r>
          </a:p>
          <a:p>
            <a:pPr marL="136919" indent="-13691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it-IT" sz="1100" b="1" dirty="0">
                <a:solidFill>
                  <a:srgbClr val="E64B00"/>
                </a:solidFill>
              </a:rPr>
              <a:t>Can prevent long downtimes in case of failure</a:t>
            </a:r>
          </a:p>
          <a:p>
            <a:pPr marL="479810" lvl="1" indent="-13691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Risk of imminent Spare Parts unavailability.</a:t>
            </a:r>
          </a:p>
          <a:p>
            <a:pPr marL="479810" lvl="1" indent="-13691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Risk of long production stoppages</a:t>
            </a:r>
          </a:p>
          <a:p>
            <a:pPr marL="136919" indent="-13691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it-IT" sz="1100" dirty="0"/>
              <a:t>The program (SW) is now installed on a removable memory card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199168"/>
            <a:ext cx="3910143" cy="12362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19" lvl="1" indent="-136919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175" algn="l"/>
                <a:tab pos="2363332" algn="l"/>
              </a:tabLst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New kit components:</a:t>
            </a:r>
          </a:p>
          <a:p>
            <a:pPr marL="479810" lvl="2" indent="-136919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175" algn="l"/>
                <a:tab pos="2363332" algn="l"/>
              </a:tabLst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CPU 312C</a:t>
            </a:r>
          </a:p>
          <a:p>
            <a:pPr marL="479810" lvl="2" indent="-136919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175" algn="l"/>
                <a:tab pos="2363332" algn="l"/>
              </a:tabLst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Removable 64K EEPROM</a:t>
            </a:r>
          </a:p>
          <a:p>
            <a:pPr marL="479810" lvl="2" indent="-136919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175" algn="l"/>
                <a:tab pos="2363332" algn="l"/>
              </a:tabLst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New program (SW)</a:t>
            </a:r>
          </a:p>
          <a:p>
            <a:pPr marL="479810" lvl="2" indent="-136919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175" algn="l"/>
                <a:tab pos="2363332" algn="l"/>
              </a:tabLst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New input PLC card</a:t>
            </a:r>
          </a:p>
          <a:p>
            <a:pPr marL="479810" lvl="2" indent="-136919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175" algn="l"/>
                <a:tab pos="2363332" algn="l"/>
              </a:tabLst>
              <a:defRPr/>
            </a:pPr>
            <a:endParaRPr lang="en-US" altLang="x-none" sz="1100" dirty="0">
              <a:solidFill>
                <a:srgbClr val="000000"/>
              </a:solidFill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A0BC773-D7D0-46CE-A0F6-3DF5DD13BDC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74397" y="4262055"/>
            <a:ext cx="1242754" cy="142552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B4A9FEF-68B1-47E4-867F-8F28BF7F5DF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59927" y="3869417"/>
            <a:ext cx="1242755" cy="1244096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478852A5-09E6-4602-9BF7-3719A0A4222C}"/>
              </a:ext>
            </a:extLst>
          </p:cNvPr>
          <p:cNvSpPr txBox="1"/>
          <p:nvPr/>
        </p:nvSpPr>
        <p:spPr>
          <a:xfrm>
            <a:off x="2425808" y="3990643"/>
            <a:ext cx="539931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000" b="1" dirty="0"/>
              <a:t>BEFORE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47FE0B1-D1B9-42CB-8EEF-C358F549F71D}"/>
              </a:ext>
            </a:extLst>
          </p:cNvPr>
          <p:cNvSpPr txBox="1"/>
          <p:nvPr/>
        </p:nvSpPr>
        <p:spPr>
          <a:xfrm>
            <a:off x="5423841" y="5208763"/>
            <a:ext cx="539931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000" b="1" dirty="0"/>
              <a:t>AFTER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D601C3E9-C37A-4A90-B881-99FA1C01AD8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6414" y="4223309"/>
            <a:ext cx="1983317" cy="1487488"/>
          </a:xfrm>
          <a:prstGeom prst="rect">
            <a:avLst/>
          </a:prstGeom>
        </p:spPr>
      </p:pic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E36237B7-2E30-4CA1-B645-1A759DB0C7D6}"/>
              </a:ext>
            </a:extLst>
          </p:cNvPr>
          <p:cNvCxnSpPr>
            <a:cxnSpLocks/>
            <a:endCxn id="27" idx="2"/>
          </p:cNvCxnSpPr>
          <p:nvPr/>
        </p:nvCxnSpPr>
        <p:spPr>
          <a:xfrm>
            <a:off x="6102682" y="4423954"/>
            <a:ext cx="1398256" cy="281412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>
            <a:extLst>
              <a:ext uri="{FF2B5EF4-FFF2-40B4-BE49-F238E27FC236}">
                <a16:creationId xmlns:a16="http://schemas.microsoft.com/office/drawing/2014/main" id="{7077C62C-C921-47D2-AF70-EC384EAE7BD2}"/>
              </a:ext>
            </a:extLst>
          </p:cNvPr>
          <p:cNvSpPr/>
          <p:nvPr/>
        </p:nvSpPr>
        <p:spPr>
          <a:xfrm>
            <a:off x="7500938" y="4539324"/>
            <a:ext cx="904875" cy="33208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2000" dirty="0" err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9929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2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FZZhunYuan-M02S"/>
        <a:cs typeface=""/>
      </a:majorFont>
      <a:minorFont>
        <a:latin typeface="Arial"/>
        <a:ea typeface="FZZhunYuan-M02S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E-modele" id="{16C6E12C-1E21-48B3-BC3B-A4C11BF45D07}" vid="{56CFF798-9613-40F9-8F33-2A66BF195C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1369</TotalTime>
  <Words>108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宋体</vt:lpstr>
      <vt:lpstr>Arial</vt:lpstr>
      <vt:lpstr>FZZhunYuan-M02S</vt:lpstr>
      <vt:lpstr>Wingdings</vt:lpstr>
      <vt:lpstr>2_NewSidel_Template_4x3_with add layouts</vt:lpstr>
      <vt:lpstr>think-cell Folie</vt:lpstr>
      <vt:lpstr>预计出现备件短缺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259</cp:revision>
  <dcterms:created xsi:type="dcterms:W3CDTF">2019-02-20T10:39:16Z</dcterms:created>
  <dcterms:modified xsi:type="dcterms:W3CDTF">2021-02-18T13:05:19Z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100877@sidel.com</vt:lpwstr>
  </property>
  <property fmtid="{D5CDD505-2E9C-101B-9397-08002B2CF9AE}" pid="8" name="MSIP_Label_94480757-a570-4f64-84e7-c5b3ffe9d573_SetDate">
    <vt:lpwstr>2019-04-08T19:18:40.1898798+02:00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