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"/>
  </p:notesMasterIdLst>
  <p:handoutMasterIdLst>
    <p:handoutMasterId r:id="rId4"/>
  </p:handoutMasterIdLst>
  <p:sldIdLst>
    <p:sldId id="51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472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2872297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e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">
            <a:extLst>
              <a:ext uri="{FF2B5EF4-FFF2-40B4-BE49-F238E27FC236}">
                <a16:creationId xmlns:a16="http://schemas.microsoft.com/office/drawing/2014/main" id="{108398AB-264B-4F00-A765-25298D7F5BCB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26" name="Rechteck 3">
              <a:extLst>
                <a:ext uri="{FF2B5EF4-FFF2-40B4-BE49-F238E27FC236}">
                  <a16:creationId xmlns:a16="http://schemas.microsoft.com/office/drawing/2014/main" id="{C2E49416-2DE8-4D1B-AE0B-397E831D1426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27" name="Rechteck 4">
              <a:extLst>
                <a:ext uri="{FF2B5EF4-FFF2-40B4-BE49-F238E27FC236}">
                  <a16:creationId xmlns:a16="http://schemas.microsoft.com/office/drawing/2014/main" id="{EF5FA875-E6A5-46BA-BA64-FAF6CF5BFFD8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8" name="Rechteck 11">
              <a:extLst>
                <a:ext uri="{FF2B5EF4-FFF2-40B4-BE49-F238E27FC236}">
                  <a16:creationId xmlns:a16="http://schemas.microsoft.com/office/drawing/2014/main" id="{5EE8EE76-8218-4370-82A9-B049E9890DF1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 eaLnBrk="1" hangingPunct="1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29" name="Rechteck 12">
              <a:extLst>
                <a:ext uri="{FF2B5EF4-FFF2-40B4-BE49-F238E27FC236}">
                  <a16:creationId xmlns:a16="http://schemas.microsoft.com/office/drawing/2014/main" id="{EE359A63-2C51-4631-950C-1748AC6C9D3F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293235"/>
            <a:ext cx="7993063" cy="461665"/>
          </a:xfrm>
        </p:spPr>
        <p:txBody>
          <a:bodyPr/>
          <a:lstStyle/>
          <a:p>
            <a:r>
              <a:rPr lang="fr-FR" dirty="0"/>
              <a:t>Anticiper la pénurie des pièces de rechange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68447" y="1445710"/>
            <a:ext cx="7997825" cy="307975"/>
          </a:xfrm>
        </p:spPr>
        <p:txBody>
          <a:bodyPr/>
          <a:lstStyle/>
          <a:p>
            <a:r>
              <a:rPr lang="fr-FR" dirty="0"/>
              <a:t>Nouveau CPU sur l'orienteur de préformes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Valeur : Obsolescence</a:t>
            </a:r>
          </a:p>
          <a:p>
            <a:pPr lvl="0"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: S</a:t>
            </a:r>
            <a:r>
              <a:rPr lang="fr-FR" sz="800" kern="0" dirty="0" err="1">
                <a:solidFill>
                  <a:srgbClr val="000000"/>
                </a:solidFill>
              </a:rPr>
              <a:t>ouffleuses</a:t>
            </a:r>
            <a:r>
              <a:rPr lang="fr-FR" sz="800" kern="0" dirty="0">
                <a:solidFill>
                  <a:srgbClr val="000000"/>
                </a:solidFill>
              </a:rPr>
              <a:t> 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Series2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 OCB001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4937" y="2176463"/>
            <a:ext cx="3866263" cy="1751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marR="0" lvl="0" indent="-136922" algn="l" defTabSz="914400" rtl="0" eaLnBrk="1" fontAlgn="auto" latinLnBrk="0" hangingPunct="1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Une solution plus sûre avec un nouveau composant proposé par Sidel</a:t>
            </a:r>
          </a:p>
          <a:p>
            <a:pPr marL="136922" marR="0" lvl="0" indent="-136922" algn="l" defTabSz="914400" rtl="0" eaLnBrk="1" fontAlgn="auto" latinLnBrk="0" hangingPunct="1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Prévention de longs temps d’arrêt en cas de panne</a:t>
            </a:r>
          </a:p>
          <a:p>
            <a:pPr marL="263525" lvl="1" indent="-8413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Risque d'indisponibilité imminente des pièces de rechange.</a:t>
            </a:r>
          </a:p>
          <a:p>
            <a:pPr marL="263525" lvl="1" indent="-8413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Risque de longs arrêts de production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Le programme (SW) est maintenant installé sur une carte mémoire amovible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26269" y="2176463"/>
            <a:ext cx="3910143" cy="1041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Nouveaux composants du kit: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CPU 312C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EEPROM 64K amovible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Nouveau programme (SW)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Nouvelle carte PLC d’entrée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82E1391-6A13-4005-9FC7-273E9A6EE5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4397" y="4262055"/>
            <a:ext cx="1242754" cy="142552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2AD371B-54F6-4552-84B6-C7B4AEDF3D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9927" y="3869417"/>
            <a:ext cx="1242755" cy="124409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EEF2016-5950-4380-92D5-25C6537574E8}"/>
              </a:ext>
            </a:extLst>
          </p:cNvPr>
          <p:cNvSpPr txBox="1"/>
          <p:nvPr/>
        </p:nvSpPr>
        <p:spPr>
          <a:xfrm>
            <a:off x="2425808" y="3990643"/>
            <a:ext cx="53993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00" b="1" dirty="0"/>
              <a:t>BEFORE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AF561F-A3BB-41AE-85A0-1E0AAF2E9B76}"/>
              </a:ext>
            </a:extLst>
          </p:cNvPr>
          <p:cNvSpPr txBox="1"/>
          <p:nvPr/>
        </p:nvSpPr>
        <p:spPr>
          <a:xfrm>
            <a:off x="5423841" y="5208763"/>
            <a:ext cx="53993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00" b="1" dirty="0"/>
              <a:t>AFTER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ACC1280-4960-4B91-B6F7-C11B28A6B68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414" y="4223309"/>
            <a:ext cx="1983317" cy="1487488"/>
          </a:xfrm>
          <a:prstGeom prst="rect">
            <a:avLst/>
          </a:prstGeom>
        </p:spPr>
      </p:pic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9774AE3-AF7F-48E6-90A3-9EB928767C28}"/>
              </a:ext>
            </a:extLst>
          </p:cNvPr>
          <p:cNvCxnSpPr>
            <a:cxnSpLocks/>
            <a:endCxn id="24" idx="2"/>
          </p:cNvCxnSpPr>
          <p:nvPr/>
        </p:nvCxnSpPr>
        <p:spPr>
          <a:xfrm>
            <a:off x="6102682" y="4423954"/>
            <a:ext cx="1398256" cy="28141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9B3F6F13-3A1C-409A-8745-F9C5219B8C78}"/>
              </a:ext>
            </a:extLst>
          </p:cNvPr>
          <p:cNvSpPr/>
          <p:nvPr/>
        </p:nvSpPr>
        <p:spPr>
          <a:xfrm>
            <a:off x="7500938" y="4539324"/>
            <a:ext cx="904875" cy="3320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2150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1374</TotalTime>
  <Words>86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2_NewSidel_Template_4x3_with add layouts</vt:lpstr>
      <vt:lpstr>think-cell Folie</vt:lpstr>
      <vt:lpstr>Anticiper la pénurie des pièces de rechange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260</cp:revision>
  <dcterms:created xsi:type="dcterms:W3CDTF">2019-02-20T10:39:16Z</dcterms:created>
  <dcterms:modified xsi:type="dcterms:W3CDTF">2021-02-18T13:03:49Z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