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"/>
  </p:notesMasterIdLst>
  <p:handoutMasterIdLst>
    <p:handoutMasterId r:id="rId4"/>
  </p:handoutMasterIdLst>
  <p:sldIdLst>
    <p:sldId id="51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18/02/2021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4725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2872297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emf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">
            <a:extLst>
              <a:ext uri="{FF2B5EF4-FFF2-40B4-BE49-F238E27FC236}">
                <a16:creationId xmlns:a16="http://schemas.microsoft.com/office/drawing/2014/main" id="{2276A5AF-C747-4EC3-B364-999FA2E91008}"/>
              </a:ext>
            </a:extLst>
          </p:cNvPr>
          <p:cNvGrpSpPr>
            <a:grpSpLocks/>
          </p:cNvGrpSpPr>
          <p:nvPr/>
        </p:nvGrpSpPr>
        <p:grpSpPr bwMode="auto">
          <a:xfrm>
            <a:off x="654050" y="1779588"/>
            <a:ext cx="7991475" cy="4055155"/>
            <a:chOff x="647700" y="1908175"/>
            <a:chExt cx="7991475" cy="3938588"/>
          </a:xfrm>
        </p:grpSpPr>
        <p:sp>
          <p:nvSpPr>
            <p:cNvPr id="18" name="Rechteck 3">
              <a:extLst>
                <a:ext uri="{FF2B5EF4-FFF2-40B4-BE49-F238E27FC236}">
                  <a16:creationId xmlns:a16="http://schemas.microsoft.com/office/drawing/2014/main" id="{EE63E47C-A43B-46E1-B2FA-C794E77D3811}"/>
                </a:ext>
              </a:extLst>
            </p:cNvPr>
            <p:cNvSpPr/>
            <p:nvPr/>
          </p:nvSpPr>
          <p:spPr>
            <a:xfrm>
              <a:off x="6477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pt-BR" sz="1400" b="1" dirty="0">
                  <a:solidFill>
                    <a:srgbClr val="FFFFFF"/>
                  </a:solidFill>
                  <a:ea typeface="MS PGothic" pitchFamily="34" charset="-128"/>
                </a:rPr>
                <a:t>VALOR E VANTAGENS</a:t>
              </a:r>
            </a:p>
          </p:txBody>
        </p:sp>
        <p:sp>
          <p:nvSpPr>
            <p:cNvPr id="19" name="Rechteck 4">
              <a:extLst>
                <a:ext uri="{FF2B5EF4-FFF2-40B4-BE49-F238E27FC236}">
                  <a16:creationId xmlns:a16="http://schemas.microsoft.com/office/drawing/2014/main" id="{E7FDF70D-BF3E-4978-BC3C-012188DDB340}"/>
                </a:ext>
              </a:extLst>
            </p:cNvPr>
            <p:cNvSpPr>
              <a:spLocks/>
            </p:cNvSpPr>
            <p:nvPr/>
          </p:nvSpPr>
          <p:spPr>
            <a:xfrm>
              <a:off x="647700" y="2308225"/>
              <a:ext cx="3889375" cy="353853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 eaLnBrk="1" hangingPunct="1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hteck 11">
              <a:extLst>
                <a:ext uri="{FF2B5EF4-FFF2-40B4-BE49-F238E27FC236}">
                  <a16:creationId xmlns:a16="http://schemas.microsoft.com/office/drawing/2014/main" id="{D09741C4-BAD7-43A5-821C-E0662ECD5612}"/>
                </a:ext>
              </a:extLst>
            </p:cNvPr>
            <p:cNvSpPr/>
            <p:nvPr/>
          </p:nvSpPr>
          <p:spPr>
            <a:xfrm>
              <a:off x="4749800" y="1908175"/>
              <a:ext cx="3889375" cy="40005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pt-B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DESCRIÇÃO</a:t>
              </a:r>
            </a:p>
          </p:txBody>
        </p:sp>
        <p:sp>
          <p:nvSpPr>
            <p:cNvPr id="25" name="Rechteck 12">
              <a:extLst>
                <a:ext uri="{FF2B5EF4-FFF2-40B4-BE49-F238E27FC236}">
                  <a16:creationId xmlns:a16="http://schemas.microsoft.com/office/drawing/2014/main" id="{3F432223-CD75-4CE3-9E88-C5973A30107A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50"/>
              <a:ext cx="3889375" cy="35417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 eaLnBrk="1" hangingPunct="1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en-US" altLang="x-none" sz="1050" dirty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 dirty="0"/>
              <a:t>Previna paradas por falta de peças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pt-BR" dirty="0"/>
              <a:t>Nova CPU no orientador de pré-forma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Obsolescência</a:t>
            </a:r>
          </a:p>
          <a:p>
            <a:pPr lvl="0"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</a:t>
            </a:r>
            <a:r>
              <a:rPr lang="fr-FR" sz="800" kern="0" dirty="0" err="1">
                <a:solidFill>
                  <a:srgbClr val="000000"/>
                </a:solidFill>
              </a:rPr>
              <a:t>Sopradoras</a:t>
            </a:r>
            <a:r>
              <a:rPr lang="fr-FR" sz="800" kern="0" dirty="0">
                <a:solidFill>
                  <a:srgbClr val="000000"/>
                </a:solidFill>
              </a:rPr>
              <a:t> </a:t>
            </a: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Series2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do catálogo: OCB001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920515" cy="1764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marR="0" lvl="0" indent="-136922" algn="l" defTabSz="914400" rtl="0" eaLnBrk="1" fontAlgn="auto" latinLnBrk="0" hangingPunct="1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pt-BR" sz="1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Solução mais segura com componente novo da Sidel.</a:t>
            </a:r>
          </a:p>
          <a:p>
            <a:pPr marL="136922" marR="0" lvl="0" indent="-136922" algn="l" defTabSz="914400" rtl="0" eaLnBrk="1" fontAlgn="auto" latinLnBrk="0" hangingPunct="1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r>
              <a:rPr kumimoji="0" lang="pt-BR" sz="1100" b="1" i="0" u="none" strike="noStrike" kern="1200" cap="none" spc="0" normalizeH="0" baseline="0" noProof="0" dirty="0">
                <a:ln>
                  <a:noFill/>
                </a:ln>
                <a:solidFill>
                  <a:srgbClr val="E64B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Previne longas paradas em caso de falha</a:t>
            </a:r>
          </a:p>
          <a:p>
            <a:pPr marL="5941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spc="-20" dirty="0">
                <a:solidFill>
                  <a:srgbClr val="000000"/>
                </a:solidFill>
              </a:rPr>
              <a:t>Risco de indisponibilidade iminente de peças sobressalentes.</a:t>
            </a:r>
          </a:p>
          <a:p>
            <a:pPr marL="5941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spc="-20" dirty="0">
                <a:solidFill>
                  <a:srgbClr val="000000"/>
                </a:solidFill>
              </a:rPr>
              <a:t>Risco de longas paradas de produção</a:t>
            </a:r>
          </a:p>
          <a:p>
            <a:pPr marL="342900" lvl="1">
              <a:spcBef>
                <a:spcPts val="50"/>
              </a:spcBef>
              <a:buClr>
                <a:srgbClr val="E64B00"/>
              </a:buClr>
              <a:defRPr/>
            </a:pPr>
            <a:endParaRPr lang="pt-BR" sz="1100" spc="-20" dirty="0">
              <a:solidFill>
                <a:srgbClr val="000000"/>
              </a:solidFill>
            </a:endParaRPr>
          </a:p>
          <a:p>
            <a:pPr marL="136922" lvl="0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100" spc="-40" dirty="0">
                <a:solidFill>
                  <a:srgbClr val="000000"/>
                </a:solidFill>
              </a:rPr>
              <a:t>O programa (SW) agora está instalado em um cartão de memória removível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1041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Novos componentes do kit: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CPU 312C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EEPROM 64K removível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Novo programa (SW)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100" dirty="0">
                <a:solidFill>
                  <a:srgbClr val="000000"/>
                </a:solidFill>
              </a:rPr>
              <a:t>Novo cartão PLC de entrada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5CDB9A4-6778-4E14-89CC-E4CCD38ACD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4397" y="4262055"/>
            <a:ext cx="1242754" cy="142552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9448039-55CE-49EF-8ADC-071E5C24EA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59927" y="3869417"/>
            <a:ext cx="1242755" cy="1244096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84E3079-EAAC-4494-9A64-28E97C5597DA}"/>
              </a:ext>
            </a:extLst>
          </p:cNvPr>
          <p:cNvSpPr txBox="1"/>
          <p:nvPr/>
        </p:nvSpPr>
        <p:spPr>
          <a:xfrm>
            <a:off x="2425808" y="3990643"/>
            <a:ext cx="53993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000" b="1" dirty="0"/>
              <a:t>BEFORE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BDC487F-CB22-4A99-B5E3-0ED95996F3A9}"/>
              </a:ext>
            </a:extLst>
          </p:cNvPr>
          <p:cNvSpPr txBox="1"/>
          <p:nvPr/>
        </p:nvSpPr>
        <p:spPr>
          <a:xfrm>
            <a:off x="5423841" y="5208763"/>
            <a:ext cx="539931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000" b="1" dirty="0"/>
              <a:t>AFTER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C2108586-7553-4695-A2DC-EB9DD9ECE84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414" y="4223309"/>
            <a:ext cx="1983317" cy="1487488"/>
          </a:xfrm>
          <a:prstGeom prst="rect">
            <a:avLst/>
          </a:prstGeom>
        </p:spPr>
      </p:pic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2B30DCF-F2DF-4A5F-A035-FCB49D4B07A7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102682" y="4423954"/>
            <a:ext cx="1398256" cy="28141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AB25DC4B-1980-4E19-BCAB-C2CE88388269}"/>
              </a:ext>
            </a:extLst>
          </p:cNvPr>
          <p:cNvSpPr/>
          <p:nvPr/>
        </p:nvSpPr>
        <p:spPr>
          <a:xfrm>
            <a:off x="7500938" y="4539324"/>
            <a:ext cx="904875" cy="33208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323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1370</TotalTime>
  <Words>94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2_NewSidel_Template_4x3_with add layouts</vt:lpstr>
      <vt:lpstr>think-cell Folie</vt:lpstr>
      <vt:lpstr>Previna paradas por falta de peças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259</cp:revision>
  <dcterms:created xsi:type="dcterms:W3CDTF">2019-02-20T10:39:16Z</dcterms:created>
  <dcterms:modified xsi:type="dcterms:W3CDTF">2021-02-18T13:05:35Z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