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706" r:id="rId5"/>
    <p:sldMasterId id="2147483737" r:id="rId6"/>
  </p:sldMasterIdLst>
  <p:notesMasterIdLst>
    <p:notesMasterId r:id="rId8"/>
  </p:notesMasterIdLst>
  <p:handoutMasterIdLst>
    <p:handoutMasterId r:id="rId9"/>
  </p:handoutMasterIdLst>
  <p:sldIdLst>
    <p:sldId id="2147481528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BEDF4"/>
    <a:srgbClr val="EDEFF5"/>
    <a:srgbClr val="94EFE3"/>
    <a:srgbClr val="E74B00"/>
    <a:srgbClr val="565E61"/>
    <a:srgbClr val="FF0000"/>
    <a:srgbClr val="575E62"/>
    <a:srgbClr val="3333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54" y="96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B2C86829-31FB-4452-8A9C-0BA45D37824B}"/>
    <pc:docChg chg="undo custSel addSld delSld modSld delMainMaster">
      <pc:chgData name="Faure, Didier" userId="791ba54c-1f49-4f2e-b537-01eab0413206" providerId="ADAL" clId="{B2C86829-31FB-4452-8A9C-0BA45D37824B}" dt="2025-10-24T16:50:03.587" v="21" actId="207"/>
      <pc:docMkLst>
        <pc:docMk/>
      </pc:docMkLst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4193791004" sldId="256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1209099761" sldId="257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76746634" sldId="258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2397911690" sldId="382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585076306" sldId="2147375199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998103893" sldId="2147375200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2512634463" sldId="2147376960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375710816" sldId="2147376961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2737126755" sldId="2147377035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1130956849" sldId="2147377036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889037105" sldId="2147377055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4000004839" sldId="2147476634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687651431" sldId="2147476641"/>
        </pc:sldMkLst>
      </pc:sldChg>
      <pc:sldChg chg="del">
        <pc:chgData name="Faure, Didier" userId="791ba54c-1f49-4f2e-b537-01eab0413206" providerId="ADAL" clId="{B2C86829-31FB-4452-8A9C-0BA45D37824B}" dt="2025-10-20T12:17:48.705" v="0" actId="47"/>
        <pc:sldMkLst>
          <pc:docMk/>
          <pc:sldMk cId="331800819" sldId="2147476642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1838250905" sldId="2147476643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2144450813" sldId="2147476644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1388647679" sldId="2147476645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603977334" sldId="2147476646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562233701" sldId="2147481519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345766336" sldId="2147481521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2008759033" sldId="2147481522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188738282" sldId="2147481525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624824595" sldId="2147481526"/>
        </pc:sldMkLst>
      </pc:sldChg>
      <pc:sldChg chg="modSp mod">
        <pc:chgData name="Faure, Didier" userId="791ba54c-1f49-4f2e-b537-01eab0413206" providerId="ADAL" clId="{B2C86829-31FB-4452-8A9C-0BA45D37824B}" dt="2025-10-20T12:22:47.196" v="2" actId="113"/>
        <pc:sldMkLst>
          <pc:docMk/>
          <pc:sldMk cId="78212444" sldId="2147481528"/>
        </pc:sldMkLst>
      </pc:sldChg>
      <pc:sldChg chg="del">
        <pc:chgData name="Faure, Didier" userId="791ba54c-1f49-4f2e-b537-01eab0413206" providerId="ADAL" clId="{B2C86829-31FB-4452-8A9C-0BA45D37824B}" dt="2025-10-20T12:17:48.705" v="0" actId="47"/>
        <pc:sldMkLst>
          <pc:docMk/>
          <pc:sldMk cId="520824321" sldId="2147481529"/>
        </pc:sldMkLst>
      </pc:sldChg>
      <pc:sldChg chg="addSp delSp modSp add mod">
        <pc:chgData name="Faure, Didier" userId="791ba54c-1f49-4f2e-b537-01eab0413206" providerId="ADAL" clId="{B2C86829-31FB-4452-8A9C-0BA45D37824B}" dt="2025-10-24T16:50:03.587" v="21" actId="207"/>
        <pc:sldMkLst>
          <pc:docMk/>
          <pc:sldMk cId="4164471509" sldId="2147481529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355460203" sldId="2147481530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913440041" sldId="2147481537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148180158" sldId="2147481538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4275293963" sldId="2147481540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356405" sldId="2147481541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964866209" sldId="2147481542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2484253867" sldId="2147481543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995661505" sldId="2147482765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1591741555" sldId="2147483497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974716390" sldId="2147483498"/>
        </pc:sldMkLst>
      </pc:sldChg>
      <pc:sldChg chg="del">
        <pc:chgData name="Faure, Didier" userId="791ba54c-1f49-4f2e-b537-01eab0413206" providerId="ADAL" clId="{B2C86829-31FB-4452-8A9C-0BA45D37824B}" dt="2025-10-20T12:17:48.705" v="0" actId="47"/>
        <pc:sldMkLst>
          <pc:docMk/>
          <pc:sldMk cId="3556982691" sldId="2147483499"/>
        </pc:sldMkLst>
      </pc:sldChg>
      <pc:sldChg chg="del">
        <pc:chgData name="Faure, Didier" userId="791ba54c-1f49-4f2e-b537-01eab0413206" providerId="ADAL" clId="{B2C86829-31FB-4452-8A9C-0BA45D37824B}" dt="2025-10-20T12:17:48.705" v="0" actId="47"/>
        <pc:sldMkLst>
          <pc:docMk/>
          <pc:sldMk cId="3655647678" sldId="2147483500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1918574426" sldId="2147483501"/>
        </pc:sldMkLst>
      </pc:sldChg>
      <pc:sldChg chg="del">
        <pc:chgData name="Faure, Didier" userId="791ba54c-1f49-4f2e-b537-01eab0413206" providerId="ADAL" clId="{B2C86829-31FB-4452-8A9C-0BA45D37824B}" dt="2025-10-20T12:17:48.705" v="0" actId="47"/>
        <pc:sldMkLst>
          <pc:docMk/>
          <pc:sldMk cId="353467309" sldId="2147483502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920888394" sldId="2147483503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2214526503" sldId="2147483504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463442557" sldId="2147483506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1335935538" sldId="2147483507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852938723" sldId="2147483508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4193027037" sldId="2147483509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957879004" sldId="2147483510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2942114097" sldId="2147483511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2047031061" sldId="2147483512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4077143266" sldId="2147483513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2569640942" sldId="2147483514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691523784" sldId="2147483515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350281586" sldId="2147483516"/>
        </pc:sldMkLst>
      </pc:sldChg>
      <pc:sldChg chg="del">
        <pc:chgData name="Faure, Didier" userId="791ba54c-1f49-4f2e-b537-01eab0413206" providerId="ADAL" clId="{B2C86829-31FB-4452-8A9C-0BA45D37824B}" dt="2025-10-20T12:18:00.330" v="1" actId="47"/>
        <pc:sldMkLst>
          <pc:docMk/>
          <pc:sldMk cId="3467680928" sldId="2147483517"/>
        </pc:sldMkLst>
      </pc:sldChg>
      <pc:sldMasterChg chg="delSldLayout">
        <pc:chgData name="Faure, Didier" userId="791ba54c-1f49-4f2e-b537-01eab0413206" providerId="ADAL" clId="{B2C86829-31FB-4452-8A9C-0BA45D37824B}" dt="2025-10-20T12:18:00.330" v="1" actId="47"/>
        <pc:sldMasterMkLst>
          <pc:docMk/>
          <pc:sldMasterMk cId="4281836575" sldId="2147483697"/>
        </pc:sldMasterMkLst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4281836575" sldId="2147483697"/>
            <pc:sldLayoutMk cId="370818350" sldId="2147483720"/>
          </pc:sldLayoutMkLst>
        </pc:sldLayoutChg>
        <pc:sldLayoutChg chg="del">
          <pc:chgData name="Faure, Didier" userId="791ba54c-1f49-4f2e-b537-01eab0413206" providerId="ADAL" clId="{B2C86829-31FB-4452-8A9C-0BA45D37824B}" dt="2025-10-20T12:17:48.705" v="0" actId="47"/>
          <pc:sldLayoutMkLst>
            <pc:docMk/>
            <pc:sldMasterMk cId="4281836575" sldId="2147483697"/>
            <pc:sldLayoutMk cId="629709471" sldId="2147483722"/>
          </pc:sldLayoutMkLst>
        </pc:sldLayoutChg>
      </pc:sldMasterChg>
      <pc:sldMasterChg chg="delSldLayout">
        <pc:chgData name="Faure, Didier" userId="791ba54c-1f49-4f2e-b537-01eab0413206" providerId="ADAL" clId="{B2C86829-31FB-4452-8A9C-0BA45D37824B}" dt="2025-10-20T12:18:00.330" v="1" actId="47"/>
        <pc:sldMasterMkLst>
          <pc:docMk/>
          <pc:sldMasterMk cId="589656013" sldId="2147483706"/>
        </pc:sldMasterMkLst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589656013" sldId="2147483706"/>
            <pc:sldLayoutMk cId="2880455556" sldId="2147483715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589656013" sldId="2147483706"/>
            <pc:sldLayoutMk cId="3149681848" sldId="2147483721"/>
          </pc:sldLayoutMkLst>
        </pc:sldLayoutChg>
      </pc:sldMasterChg>
      <pc:sldMasterChg chg="del delSldLayout">
        <pc:chgData name="Faure, Didier" userId="791ba54c-1f49-4f2e-b537-01eab0413206" providerId="ADAL" clId="{B2C86829-31FB-4452-8A9C-0BA45D37824B}" dt="2025-10-20T12:18:00.330" v="1" actId="47"/>
        <pc:sldMasterMkLst>
          <pc:docMk/>
          <pc:sldMasterMk cId="3525654375" sldId="2147483725"/>
        </pc:sldMasterMkLst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1029387165" sldId="2147483726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3132728232" sldId="2147483727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2871212652" sldId="2147483728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1804580403" sldId="2147483729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1958097250" sldId="2147483730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1880099221" sldId="2147483731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3439115862" sldId="2147483732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281548758" sldId="2147483733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586313452" sldId="2147483734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1848110131" sldId="2147483735"/>
          </pc:sldLayoutMkLst>
        </pc:sldLayoutChg>
        <pc:sldLayoutChg chg="del">
          <pc:chgData name="Faure, Didier" userId="791ba54c-1f49-4f2e-b537-01eab0413206" providerId="ADAL" clId="{B2C86829-31FB-4452-8A9C-0BA45D37824B}" dt="2025-10-20T12:18:00.330" v="1" actId="47"/>
          <pc:sldLayoutMkLst>
            <pc:docMk/>
            <pc:sldMasterMk cId="3525654375" sldId="2147483725"/>
            <pc:sldLayoutMk cId="1107315572" sldId="2147483736"/>
          </pc:sldLayoutMkLst>
        </pc:sldLayoutChg>
      </pc:sldMasterChg>
    </pc:docChg>
  </pc:docChgLst>
  <pc:docChgLst>
    <pc:chgData name="Faure, Didier" userId="791ba54c-1f49-4f2e-b537-01eab0413206" providerId="ADAL" clId="{FCA551CB-38FB-4C82-9570-91854B657E87}"/>
    <pc:docChg chg="undo custSel addSld delSld modSld">
      <pc:chgData name="Faure, Didier" userId="791ba54c-1f49-4f2e-b537-01eab0413206" providerId="ADAL" clId="{FCA551CB-38FB-4C82-9570-91854B657E87}" dt="2025-12-15T18:28:14.550" v="817" actId="20577"/>
      <pc:docMkLst>
        <pc:docMk/>
      </pc:docMkLst>
      <pc:sldChg chg="addSp delSp modSp mod">
        <pc:chgData name="Faure, Didier" userId="791ba54c-1f49-4f2e-b537-01eab0413206" providerId="ADAL" clId="{FCA551CB-38FB-4C82-9570-91854B657E87}" dt="2025-12-15T18:28:14.550" v="817" actId="20577"/>
        <pc:sldMkLst>
          <pc:docMk/>
          <pc:sldMk cId="78212444" sldId="2147481528"/>
        </pc:sldMkLst>
        <pc:spChg chg="mod">
          <ac:chgData name="Faure, Didier" userId="791ba54c-1f49-4f2e-b537-01eab0413206" providerId="ADAL" clId="{FCA551CB-38FB-4C82-9570-91854B657E87}" dt="2025-12-11T15:38:40.017" v="369" actId="1035"/>
          <ac:spMkLst>
            <pc:docMk/>
            <pc:sldMk cId="78212444" sldId="2147481528"/>
            <ac:spMk id="2" creationId="{4A5946F8-1E9D-5FAD-A650-A80B03EE0147}"/>
          </ac:spMkLst>
        </pc:spChg>
        <pc:spChg chg="mod">
          <ac:chgData name="Faure, Didier" userId="791ba54c-1f49-4f2e-b537-01eab0413206" providerId="ADAL" clId="{FCA551CB-38FB-4C82-9570-91854B657E87}" dt="2025-12-11T15:23:01.599" v="221" actId="1076"/>
          <ac:spMkLst>
            <pc:docMk/>
            <pc:sldMk cId="78212444" sldId="2147481528"/>
            <ac:spMk id="7" creationId="{0F13FEF3-61A6-5747-F768-A1E202BE5E45}"/>
          </ac:spMkLst>
        </pc:spChg>
        <pc:spChg chg="mod">
          <ac:chgData name="Faure, Didier" userId="791ba54c-1f49-4f2e-b537-01eab0413206" providerId="ADAL" clId="{FCA551CB-38FB-4C82-9570-91854B657E87}" dt="2025-12-11T15:39:39.850" v="402" actId="1036"/>
          <ac:spMkLst>
            <pc:docMk/>
            <pc:sldMk cId="78212444" sldId="2147481528"/>
            <ac:spMk id="13" creationId="{41854FA9-A31F-3FA9-E267-950A67641FFA}"/>
          </ac:spMkLst>
        </pc:spChg>
        <pc:spChg chg="add mod ord">
          <ac:chgData name="Faure, Didier" userId="791ba54c-1f49-4f2e-b537-01eab0413206" providerId="ADAL" clId="{FCA551CB-38FB-4C82-9570-91854B657E87}" dt="2025-12-12T09:34:45.474" v="813" actId="14100"/>
          <ac:spMkLst>
            <pc:docMk/>
            <pc:sldMk cId="78212444" sldId="2147481528"/>
            <ac:spMk id="16" creationId="{1F8D284F-6554-0E26-6667-1CE9C5E73150}"/>
          </ac:spMkLst>
        </pc:spChg>
        <pc:spChg chg="add mod">
          <ac:chgData name="Faure, Didier" userId="791ba54c-1f49-4f2e-b537-01eab0413206" providerId="ADAL" clId="{FCA551CB-38FB-4C82-9570-91854B657E87}" dt="2025-12-12T09:33:33.545" v="809" actId="14100"/>
          <ac:spMkLst>
            <pc:docMk/>
            <pc:sldMk cId="78212444" sldId="2147481528"/>
            <ac:spMk id="17" creationId="{C9BD8486-2F7E-CB7C-696F-17DF7322A0EF}"/>
          </ac:spMkLst>
        </pc:spChg>
        <pc:spChg chg="mod ord">
          <ac:chgData name="Faure, Didier" userId="791ba54c-1f49-4f2e-b537-01eab0413206" providerId="ADAL" clId="{FCA551CB-38FB-4C82-9570-91854B657E87}" dt="2025-12-12T09:30:12.232" v="793" actId="166"/>
          <ac:spMkLst>
            <pc:docMk/>
            <pc:sldMk cId="78212444" sldId="2147481528"/>
            <ac:spMk id="24" creationId="{98995659-31F8-8349-C3F6-D9CA1969D416}"/>
          </ac:spMkLst>
        </pc:spChg>
        <pc:spChg chg="mod ord">
          <ac:chgData name="Faure, Didier" userId="791ba54c-1f49-4f2e-b537-01eab0413206" providerId="ADAL" clId="{FCA551CB-38FB-4C82-9570-91854B657E87}" dt="2025-12-11T15:47:29.136" v="481" actId="14100"/>
          <ac:spMkLst>
            <pc:docMk/>
            <pc:sldMk cId="78212444" sldId="2147481528"/>
            <ac:spMk id="26" creationId="{C4AFAA68-E81E-9CEE-59F9-001F03943785}"/>
          </ac:spMkLst>
        </pc:spChg>
        <pc:spChg chg="mod">
          <ac:chgData name="Faure, Didier" userId="791ba54c-1f49-4f2e-b537-01eab0413206" providerId="ADAL" clId="{FCA551CB-38FB-4C82-9570-91854B657E87}" dt="2025-12-11T15:48:07.076" v="483" actId="14100"/>
          <ac:spMkLst>
            <pc:docMk/>
            <pc:sldMk cId="78212444" sldId="2147481528"/>
            <ac:spMk id="27" creationId="{D45D4777-7D8E-4B1A-C03E-748512E11F35}"/>
          </ac:spMkLst>
        </pc:spChg>
        <pc:spChg chg="mod">
          <ac:chgData name="Faure, Didier" userId="791ba54c-1f49-4f2e-b537-01eab0413206" providerId="ADAL" clId="{FCA551CB-38FB-4C82-9570-91854B657E87}" dt="2025-12-11T15:43:42.711" v="461" actId="1037"/>
          <ac:spMkLst>
            <pc:docMk/>
            <pc:sldMk cId="78212444" sldId="2147481528"/>
            <ac:spMk id="30" creationId="{9880753A-A8F5-3AA9-6C0F-656BCF8B2FE6}"/>
          </ac:spMkLst>
        </pc:spChg>
        <pc:spChg chg="add mod ord">
          <ac:chgData name="Faure, Didier" userId="791ba54c-1f49-4f2e-b537-01eab0413206" providerId="ADAL" clId="{FCA551CB-38FB-4C82-9570-91854B657E87}" dt="2025-12-12T09:30:12.232" v="793" actId="166"/>
          <ac:spMkLst>
            <pc:docMk/>
            <pc:sldMk cId="78212444" sldId="2147481528"/>
            <ac:spMk id="31" creationId="{554A81AB-7D07-B912-C858-CC985B7D3326}"/>
          </ac:spMkLst>
        </pc:spChg>
        <pc:spChg chg="mod">
          <ac:chgData name="Faure, Didier" userId="791ba54c-1f49-4f2e-b537-01eab0413206" providerId="ADAL" clId="{FCA551CB-38FB-4C82-9570-91854B657E87}" dt="2025-12-11T15:20:04.098" v="211" actId="20577"/>
          <ac:spMkLst>
            <pc:docMk/>
            <pc:sldMk cId="78212444" sldId="2147481528"/>
            <ac:spMk id="45" creationId="{462D28B0-096D-D35E-8480-2F192B64945A}"/>
          </ac:spMkLst>
        </pc:spChg>
        <pc:spChg chg="mod">
          <ac:chgData name="Faure, Didier" userId="791ba54c-1f49-4f2e-b537-01eab0413206" providerId="ADAL" clId="{FCA551CB-38FB-4C82-9570-91854B657E87}" dt="2025-12-11T15:24:31.027" v="226" actId="255"/>
          <ac:spMkLst>
            <pc:docMk/>
            <pc:sldMk cId="78212444" sldId="2147481528"/>
            <ac:spMk id="52" creationId="{2D983DB6-86B6-2BF3-FCC8-46E7B8EBA5A3}"/>
          </ac:spMkLst>
        </pc:spChg>
        <pc:spChg chg="mod">
          <ac:chgData name="Faure, Didier" userId="791ba54c-1f49-4f2e-b537-01eab0413206" providerId="ADAL" clId="{FCA551CB-38FB-4C82-9570-91854B657E87}" dt="2025-12-15T18:28:14.550" v="817" actId="20577"/>
          <ac:spMkLst>
            <pc:docMk/>
            <pc:sldMk cId="78212444" sldId="2147481528"/>
            <ac:spMk id="60" creationId="{25E502BD-5210-E88A-3E4F-EC45F2B1D2B3}"/>
          </ac:spMkLst>
        </pc:spChg>
        <pc:spChg chg="mod">
          <ac:chgData name="Faure, Didier" userId="791ba54c-1f49-4f2e-b537-01eab0413206" providerId="ADAL" clId="{FCA551CB-38FB-4C82-9570-91854B657E87}" dt="2025-12-11T15:39:45.642" v="403" actId="14100"/>
          <ac:spMkLst>
            <pc:docMk/>
            <pc:sldMk cId="78212444" sldId="2147481528"/>
            <ac:spMk id="71" creationId="{E5A51C88-46E7-2DD5-2451-679ADCAD5F63}"/>
          </ac:spMkLst>
        </pc:spChg>
        <pc:spChg chg="mod ord">
          <ac:chgData name="Faure, Didier" userId="791ba54c-1f49-4f2e-b537-01eab0413206" providerId="ADAL" clId="{FCA551CB-38FB-4C82-9570-91854B657E87}" dt="2025-12-12T09:32:57.441" v="804" actId="167"/>
          <ac:spMkLst>
            <pc:docMk/>
            <pc:sldMk cId="78212444" sldId="2147481528"/>
            <ac:spMk id="77" creationId="{CEB518CC-88F0-C974-99B5-11D72930C682}"/>
          </ac:spMkLst>
        </pc:spChg>
        <pc:spChg chg="mod">
          <ac:chgData name="Faure, Didier" userId="791ba54c-1f49-4f2e-b537-01eab0413206" providerId="ADAL" clId="{FCA551CB-38FB-4C82-9570-91854B657E87}" dt="2025-12-12T09:23:03.314" v="539" actId="20577"/>
          <ac:spMkLst>
            <pc:docMk/>
            <pc:sldMk cId="78212444" sldId="2147481528"/>
            <ac:spMk id="89" creationId="{92B33583-B78B-3838-A775-6DB271509FE7}"/>
          </ac:spMkLst>
        </pc:spChg>
        <pc:spChg chg="mod">
          <ac:chgData name="Faure, Didier" userId="791ba54c-1f49-4f2e-b537-01eab0413206" providerId="ADAL" clId="{FCA551CB-38FB-4C82-9570-91854B657E87}" dt="2025-12-11T15:44:50.440" v="464" actId="208"/>
          <ac:spMkLst>
            <pc:docMk/>
            <pc:sldMk cId="78212444" sldId="2147481528"/>
            <ac:spMk id="104" creationId="{A8E9D213-08D9-E160-393C-B6ECD02B0C57}"/>
          </ac:spMkLst>
        </pc:spChg>
        <pc:spChg chg="mod">
          <ac:chgData name="Faure, Didier" userId="791ba54c-1f49-4f2e-b537-01eab0413206" providerId="ADAL" clId="{FCA551CB-38FB-4C82-9570-91854B657E87}" dt="2025-12-11T15:43:42.711" v="461" actId="1037"/>
          <ac:spMkLst>
            <pc:docMk/>
            <pc:sldMk cId="78212444" sldId="2147481528"/>
            <ac:spMk id="105" creationId="{A5F24B8D-D73D-7670-AA77-078D814C49CD}"/>
          </ac:spMkLst>
        </pc:spChg>
        <pc:spChg chg="mod">
          <ac:chgData name="Faure, Didier" userId="791ba54c-1f49-4f2e-b537-01eab0413206" providerId="ADAL" clId="{FCA551CB-38FB-4C82-9570-91854B657E87}" dt="2025-12-11T15:28:21.576" v="252" actId="1076"/>
          <ac:spMkLst>
            <pc:docMk/>
            <pc:sldMk cId="78212444" sldId="2147481528"/>
            <ac:spMk id="107" creationId="{BF9AC984-E943-0C69-3FE9-40B010E39B48}"/>
          </ac:spMkLst>
        </pc:spChg>
        <pc:picChg chg="mod ord">
          <ac:chgData name="Faure, Didier" userId="791ba54c-1f49-4f2e-b537-01eab0413206" providerId="ADAL" clId="{FCA551CB-38FB-4C82-9570-91854B657E87}" dt="2025-12-12T09:33:43.612" v="811" actId="1076"/>
          <ac:picMkLst>
            <pc:docMk/>
            <pc:sldMk cId="78212444" sldId="2147481528"/>
            <ac:picMk id="9" creationId="{DDAD4C1A-DD43-86CA-F584-2BC373FF3D37}"/>
          </ac:picMkLst>
        </pc:picChg>
        <pc:picChg chg="mod ord">
          <ac:chgData name="Faure, Didier" userId="791ba54c-1f49-4f2e-b537-01eab0413206" providerId="ADAL" clId="{FCA551CB-38FB-4C82-9570-91854B657E87}" dt="2025-12-12T09:33:19.328" v="807" actId="1076"/>
          <ac:picMkLst>
            <pc:docMk/>
            <pc:sldMk cId="78212444" sldId="2147481528"/>
            <ac:picMk id="10" creationId="{84DD620F-E8F9-C3A8-6EBD-901A1C89D330}"/>
          </ac:picMkLst>
        </pc:picChg>
        <pc:picChg chg="mod ord">
          <ac:chgData name="Faure, Didier" userId="791ba54c-1f49-4f2e-b537-01eab0413206" providerId="ADAL" clId="{FCA551CB-38FB-4C82-9570-91854B657E87}" dt="2025-12-12T09:29:53.359" v="792" actId="166"/>
          <ac:picMkLst>
            <pc:docMk/>
            <pc:sldMk cId="78212444" sldId="2147481528"/>
            <ac:picMk id="11" creationId="{2002826C-CA6B-7E6F-A67D-890D35EF5FC7}"/>
          </ac:picMkLst>
        </pc:picChg>
        <pc:picChg chg="mod">
          <ac:chgData name="Faure, Didier" userId="791ba54c-1f49-4f2e-b537-01eab0413206" providerId="ADAL" clId="{FCA551CB-38FB-4C82-9570-91854B657E87}" dt="2025-12-11T15:43:42.711" v="461" actId="1037"/>
          <ac:picMkLst>
            <pc:docMk/>
            <pc:sldMk cId="78212444" sldId="2147481528"/>
            <ac:picMk id="12" creationId="{3815C72F-5E44-89A2-E7F0-C8B200B17BB8}"/>
          </ac:picMkLst>
        </pc:picChg>
        <pc:picChg chg="add mod">
          <ac:chgData name="Faure, Didier" userId="791ba54c-1f49-4f2e-b537-01eab0413206" providerId="ADAL" clId="{FCA551CB-38FB-4C82-9570-91854B657E87}" dt="2025-12-11T15:43:31.837" v="457" actId="1037"/>
          <ac:picMkLst>
            <pc:docMk/>
            <pc:sldMk cId="78212444" sldId="2147481528"/>
            <ac:picMk id="14" creationId="{7D820F59-F9F3-8FE1-8440-6657A56D2864}"/>
          </ac:picMkLst>
        </pc:picChg>
        <pc:picChg chg="mod">
          <ac:chgData name="Faure, Didier" userId="791ba54c-1f49-4f2e-b537-01eab0413206" providerId="ADAL" clId="{FCA551CB-38FB-4C82-9570-91854B657E87}" dt="2025-12-11T15:43:42.711" v="461" actId="1037"/>
          <ac:picMkLst>
            <pc:docMk/>
            <pc:sldMk cId="78212444" sldId="2147481528"/>
            <ac:picMk id="15" creationId="{85DBE63F-C758-CC66-234A-EE22AE9A6056}"/>
          </ac:picMkLst>
        </pc:picChg>
        <pc:picChg chg="mod ord">
          <ac:chgData name="Faure, Didier" userId="791ba54c-1f49-4f2e-b537-01eab0413206" providerId="ADAL" clId="{FCA551CB-38FB-4C82-9570-91854B657E87}" dt="2025-12-11T15:43:18.119" v="446" actId="1037"/>
          <ac:picMkLst>
            <pc:docMk/>
            <pc:sldMk cId="78212444" sldId="2147481528"/>
            <ac:picMk id="19" creationId="{D71CE748-20CB-DF9C-F204-2868388C0179}"/>
          </ac:picMkLst>
        </pc:picChg>
        <pc:picChg chg="mod ord">
          <ac:chgData name="Faure, Didier" userId="791ba54c-1f49-4f2e-b537-01eab0413206" providerId="ADAL" clId="{FCA551CB-38FB-4C82-9570-91854B657E87}" dt="2025-12-11T18:48:30.953" v="536" actId="167"/>
          <ac:picMkLst>
            <pc:docMk/>
            <pc:sldMk cId="78212444" sldId="2147481528"/>
            <ac:picMk id="20" creationId="{2D85B2D3-C077-1F06-5FE4-FEE3BAC257D4}"/>
          </ac:picMkLst>
        </pc:picChg>
        <pc:picChg chg="mod">
          <ac:chgData name="Faure, Didier" userId="791ba54c-1f49-4f2e-b537-01eab0413206" providerId="ADAL" clId="{FCA551CB-38FB-4C82-9570-91854B657E87}" dt="2025-12-11T15:48:01.464" v="482" actId="14100"/>
          <ac:picMkLst>
            <pc:docMk/>
            <pc:sldMk cId="78212444" sldId="2147481528"/>
            <ac:picMk id="21" creationId="{DF336ACB-E467-55EF-C35C-66C93BB35D0F}"/>
          </ac:picMkLst>
        </pc:picChg>
        <pc:cxnChg chg="add mod">
          <ac:chgData name="Faure, Didier" userId="791ba54c-1f49-4f2e-b537-01eab0413206" providerId="ADAL" clId="{FCA551CB-38FB-4C82-9570-91854B657E87}" dt="2025-12-11T18:48:39.165" v="537" actId="14100"/>
          <ac:cxnSpMkLst>
            <pc:docMk/>
            <pc:sldMk cId="78212444" sldId="2147481528"/>
            <ac:cxnSpMk id="18" creationId="{480436BC-0CE1-B539-A80B-F3FDCCBDA551}"/>
          </ac:cxnSpMkLst>
        </pc:cxnChg>
      </pc:sldChg>
      <pc:sldChg chg="del">
        <pc:chgData name="Faure, Didier" userId="791ba54c-1f49-4f2e-b537-01eab0413206" providerId="ADAL" clId="{FCA551CB-38FB-4C82-9570-91854B657E87}" dt="2025-12-12T10:59:25.667" v="814" actId="47"/>
        <pc:sldMkLst>
          <pc:docMk/>
          <pc:sldMk cId="4164471509" sldId="2147481529"/>
        </pc:sldMkLst>
      </pc:sldChg>
      <pc:sldChg chg="add del">
        <pc:chgData name="Faure, Didier" userId="791ba54c-1f49-4f2e-b537-01eab0413206" providerId="ADAL" clId="{FCA551CB-38FB-4C82-9570-91854B657E87}" dt="2025-12-12T10:59:25.667" v="814" actId="47"/>
        <pc:sldMkLst>
          <pc:docMk/>
          <pc:sldMk cId="3269281984" sldId="21474815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Header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err="1"/>
              <a:t>Footer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42963"/>
            <a:ext cx="5537200" cy="3114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733B7-1873-49FD-B258-2C7BB301EF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38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2.xml"/><Relationship Id="rId7" Type="http://schemas.microsoft.com/office/2007/relationships/hdphoto" Target="../media/hdphoto3.wdp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3.xml"/><Relationship Id="rId7" Type="http://schemas.microsoft.com/office/2007/relationships/hdphoto" Target="../media/hdphoto3.wdp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2.bin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2.sv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Subtitle (optional)</a:t>
            </a:r>
            <a:br>
              <a:rPr lang="en-GB"/>
            </a:br>
            <a:r>
              <a:rPr lang="en-GB"/>
              <a:t>Presenter &lt;Name&gt;</a:t>
            </a:r>
            <a:br>
              <a:rPr lang="en-GB"/>
            </a:br>
            <a:r>
              <a:rPr lang="en-GB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00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54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70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5781D25-7206-B042-BBF6-5398834C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8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81"/>
            <a:ext cx="5183717" cy="213994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865717" y="3844930"/>
            <a:ext cx="5181600" cy="2139949"/>
          </a:xfrm>
        </p:spPr>
        <p:txBody>
          <a:bodyPr/>
          <a:lstStyle/>
          <a:p>
            <a:pPr lvl="0"/>
            <a:r>
              <a:rPr lang="en-GB" noProof="0"/>
              <a:t>Click in the icon to add an image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35188" y="1489075"/>
            <a:ext cx="5185833" cy="2139950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6335188" y="3844930"/>
            <a:ext cx="5185833" cy="21399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/>
              <a:t>Click in the icon to add an image</a:t>
            </a:r>
          </a:p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79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44" y="-1618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E0C9B59-1685-27CC-6ED4-A9DEA95D694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34" y="6483350"/>
            <a:ext cx="953714" cy="259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100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60B7D150-0C91-DFDC-E1F4-4E6A32E6450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86" y="5840341"/>
            <a:ext cx="2055875" cy="1017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51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520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74420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Subtitle (optional)</a:t>
            </a:r>
            <a:br>
              <a:rPr lang="en-GB"/>
            </a:br>
            <a:r>
              <a:rPr lang="en-GB"/>
              <a:t>Presenter &lt;Name&gt;</a:t>
            </a:r>
            <a:br>
              <a:rPr lang="en-GB"/>
            </a:br>
            <a:r>
              <a:rPr lang="en-GB"/>
              <a:t>Location, Date/Month/Year</a:t>
            </a: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876303" y="6551229"/>
            <a:ext cx="53239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8315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863604" y="1485901"/>
            <a:ext cx="10657417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49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38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16x9new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" y="0"/>
            <a:ext cx="12176562" cy="687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Subtitle (optional)</a:t>
            </a:r>
            <a:br>
              <a:rPr lang="en-GB"/>
            </a:br>
            <a:r>
              <a:rPr lang="en-GB"/>
              <a:t>Presenter &lt;Name&gt;</a:t>
            </a:r>
            <a:br>
              <a:rPr lang="en-GB"/>
            </a:br>
            <a:r>
              <a:rPr lang="en-GB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15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5641" cy="6372000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930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_complete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3298ECD-6C3D-D744-DCDC-3E462B1D5824}"/>
              </a:ext>
            </a:extLst>
          </p:cNvPr>
          <p:cNvSpPr/>
          <p:nvPr userDrawn="1"/>
        </p:nvSpPr>
        <p:spPr>
          <a:xfrm>
            <a:off x="609600" y="6372225"/>
            <a:ext cx="2971800" cy="381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000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24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265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244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CD3F38A-7F98-AA44-B64F-90F203FAF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81"/>
            <a:ext cx="5183717" cy="213994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A924745B-0FCD-EC44-8F63-62B2A920A7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717" y="3844930"/>
            <a:ext cx="5181600" cy="2139949"/>
          </a:xfrm>
        </p:spPr>
        <p:txBody>
          <a:bodyPr/>
          <a:lstStyle/>
          <a:p>
            <a:pPr lvl="0"/>
            <a:r>
              <a:rPr lang="en-GB" noProof="0"/>
              <a:t>Click in the icon to add an image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8CA1F3E-39BE-F94F-B5F6-4DE5F975BA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5188" y="1489075"/>
            <a:ext cx="5185833" cy="2139950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1923CA74-2F1B-5C44-83FB-58C3020A0C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5188" y="3844930"/>
            <a:ext cx="5185833" cy="21399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/>
              <a:t>Click in the icon to add an image</a:t>
            </a:r>
          </a:p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400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743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74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04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74420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Subtitle (optional)</a:t>
            </a:r>
            <a:br>
              <a:rPr lang="en-GB"/>
            </a:br>
            <a:r>
              <a:rPr lang="en-GB"/>
              <a:t>Presenter &lt;Name&gt;</a:t>
            </a:r>
            <a:br>
              <a:rPr lang="en-GB"/>
            </a:br>
            <a:r>
              <a:rPr lang="en-GB"/>
              <a:t>Location, Date/Month/Year</a:t>
            </a: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876303" y="6551229"/>
            <a:ext cx="53239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147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863604" y="1485901"/>
            <a:ext cx="10657417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912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332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16x9new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" y="0"/>
            <a:ext cx="12176562" cy="687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665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5BB5-B64B-47AF-8327-FD176B1FFE01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03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-33454"/>
            <a:ext cx="12207090" cy="640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79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Subtitle (optional)</a:t>
            </a:r>
            <a:br>
              <a:rPr lang="en-GB"/>
            </a:br>
            <a:r>
              <a:rPr lang="en-GB"/>
              <a:t>Presenter &lt;Name&gt;</a:t>
            </a:r>
            <a:br>
              <a:rPr lang="en-GB"/>
            </a:br>
            <a:r>
              <a:rPr lang="en-GB"/>
              <a:t>Location, Date/Month/Year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36F7F949-E6B4-B4B9-4D0B-5C434CB287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0"/>
            <a:ext cx="608965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88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ags" Target="../tags/tag36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ags" Target="../tags/tag35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837928" y="6471709"/>
            <a:ext cx="116999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December 2025</a:t>
            </a:fld>
            <a:endParaRPr lang="en-GB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>
              <a:solidFill>
                <a:schemeClr val="bg2"/>
              </a:solidFill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3" r:id="rId6"/>
    <p:sldLayoutId id="2147483704" r:id="rId7"/>
    <p:sldLayoutId id="2147483724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6" imgW="399" imgH="399" progId="TCLayout.ActiveDocument.1">
                  <p:embed/>
                </p:oleObj>
              </mc:Choice>
              <mc:Fallback>
                <p:oleObj name="think-cell Folie" r:id="rId16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837928" y="6471709"/>
            <a:ext cx="856004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Title, </a:t>
            </a:r>
            <a:fld id="{AF6A7A01-F0BB-4441-BAB9-3E7CB064C4A1}" type="datetime4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December 2025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379912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Page </a:t>
            </a:r>
            <a:fld id="{7873E190-40CF-412D-9604-1EFCEB1508B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pic>
        <p:nvPicPr>
          <p:cNvPr id="16" name="Immagine 15" descr="SidelLogoRGB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48" y="6483582"/>
            <a:ext cx="938152" cy="25694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2F244A6-474B-4ED9-D0C2-CE64BB58C0D1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28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General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589656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6" r:id="rId9"/>
    <p:sldLayoutId id="2147483717" r:id="rId10"/>
    <p:sldLayoutId id="2147483718" r:id="rId11"/>
    <p:sldLayoutId id="214748371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3" pos="544">
          <p15:clr>
            <a:srgbClr val="F26B43"/>
          </p15:clr>
        </p15:guide>
        <p15:guide id="5" pos="7257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7423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9" imgW="399" imgH="399" progId="TCLayout.ActiveDocument.1">
                  <p:embed/>
                </p:oleObj>
              </mc:Choice>
              <mc:Fallback>
                <p:oleObj name="think-cell Folie" r:id="rId19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837928" y="6453945"/>
            <a:ext cx="116999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Title, </a:t>
            </a:r>
            <a:fld id="{AF6A7A01-F0BB-4441-BAB9-3E7CB064C4A1}" type="datetime4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December 2025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873E190-40CF-412D-9604-1EFCEB1508B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7"/>
    </p:custDataLst>
    <p:extLst>
      <p:ext uri="{BB962C8B-B14F-4D97-AF65-F5344CB8AC3E}">
        <p14:creationId xmlns:p14="http://schemas.microsoft.com/office/powerpoint/2010/main" val="3614478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3" pos="544">
          <p15:clr>
            <a:srgbClr val="F26B43"/>
          </p15:clr>
        </p15:guide>
        <p15:guide id="5" pos="7257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7423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10.svg"/><Relationship Id="rId5" Type="http://schemas.openxmlformats.org/officeDocument/2006/relationships/image" Target="../media/image25.png"/><Relationship Id="rId1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microsoft.com/office/2007/relationships/hdphoto" Target="../media/hdphoto5.wdp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7880757" y="1485779"/>
            <a:ext cx="4100861" cy="3009809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D85B2D3-C077-1F06-5FE4-FEE3BAC2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617" y="2023914"/>
            <a:ext cx="2802458" cy="251375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815C72F-5E44-89A2-E7F0-C8B200B17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163" y="5072269"/>
            <a:ext cx="1990820" cy="178573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71CE748-20CB-DF9C-F204-2868388C0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538" y="4694812"/>
            <a:ext cx="1501398" cy="50046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F336ACB-E467-55EF-C35C-66C93BB35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0160" y="4932860"/>
            <a:ext cx="1597510" cy="1621002"/>
          </a:xfrm>
          <a:prstGeom prst="rect">
            <a:avLst/>
          </a:prstGeom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7" y="1789250"/>
            <a:ext cx="5091141" cy="1639603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Secure your production in case of failure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BAUMER encoder for Matrix blower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discontinued.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Anticipate risk of long downtime in case of failure and Spare Parts unavailability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Blower in combi configuration requires 2 encoders replacement,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on main drive shaft and second on outfeed wheel shaft.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485779"/>
            <a:ext cx="5091141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</a:rPr>
                <a:t>BENEFITS</a:t>
              </a:r>
            </a:p>
          </p:txBody>
        </p:sp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2673487" y="3875331"/>
            <a:ext cx="5048628" cy="109393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E74B00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Replacement solution </a:t>
            </a:r>
            <a:endParaRPr lang="en-US" altLang="it-IT" b="1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70338" lvl="2" indent="-285750">
              <a:buClr>
                <a:srgbClr val="E74B00"/>
              </a:buClr>
            </a:pPr>
            <a:r>
              <a:rPr lang="en-US" altLang="it-IT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New ABSOLUTE CODER D06 L10 IP65 </a:t>
            </a:r>
            <a:r>
              <a:rPr lang="en-US" altLang="it-IT" sz="1600" b="1" i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– TR Electronics</a:t>
            </a:r>
            <a:endParaRPr lang="en-US" altLang="it-IT" sz="1600" b="1" i="1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70338" lvl="2" indent="-285750">
              <a:buClr>
                <a:srgbClr val="E74B00"/>
              </a:buClr>
            </a:pPr>
            <a:r>
              <a:rPr lang="en-US" altLang="it-IT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No Spare Parts 1 to 1  , </a:t>
            </a:r>
            <a:r>
              <a:rPr lang="en-US" altLang="it-IT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requires O&amp;U with BOM update</a:t>
            </a:r>
          </a:p>
          <a:p>
            <a:pPr marL="0" lvl="1" indent="0" eaLnBrk="1" hangingPunct="1">
              <a:lnSpc>
                <a:spcPct val="80000"/>
              </a:lnSpc>
              <a:spcBef>
                <a:spcPts val="600"/>
              </a:spcBef>
              <a:buNone/>
              <a:defRPr/>
            </a:pP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2672673" y="3571859"/>
            <a:ext cx="5049441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600" b="1">
                <a:solidFill>
                  <a:srgbClr val="E74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</a:t>
            </a:r>
            <a:r>
              <a:rPr lang="fr-FR" altLang="fr-FR" sz="2600" b="1" err="1">
                <a:solidFill>
                  <a:srgbClr val="E74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altLang="fr-FR" sz="2600" b="1">
                <a:solidFill>
                  <a:srgbClr val="E74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Blower uptime</a:t>
            </a:r>
            <a:endParaRPr lang="en-GB" sz="2600" b="1">
              <a:solidFill>
                <a:srgbClr val="E74B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40" y="864162"/>
            <a:ext cx="831026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O&amp;U ref OCB004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>
                <a:solidFill>
                  <a:srgbClr val="E74B00"/>
                </a:solidFill>
              </a:rPr>
              <a:t>BAUMER Encoder obsolescence for Matrix</a:t>
            </a:r>
            <a:endParaRPr lang="it-IT" sz="2000" dirty="0">
              <a:solidFill>
                <a:srgbClr val="E74B00"/>
              </a:solidFill>
            </a:endParaRPr>
          </a:p>
        </p:txBody>
      </p:sp>
      <p:grpSp>
        <p:nvGrpSpPr>
          <p:cNvPr id="40" name="Gruppo 41">
            <a:extLst>
              <a:ext uri="{FF2B5EF4-FFF2-40B4-BE49-F238E27FC236}">
                <a16:creationId xmlns:a16="http://schemas.microsoft.com/office/drawing/2014/main" id="{2CF94971-5FC9-45CA-4814-B79D4C5BC1B5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41" name="Immagine 50">
              <a:extLst>
                <a:ext uri="{FF2B5EF4-FFF2-40B4-BE49-F238E27FC236}">
                  <a16:creationId xmlns:a16="http://schemas.microsoft.com/office/drawing/2014/main" id="{742E7311-7CC3-A9DA-0083-7FA0784DCA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42" name="Immagine 51">
              <a:extLst>
                <a:ext uri="{FF2B5EF4-FFF2-40B4-BE49-F238E27FC236}">
                  <a16:creationId xmlns:a16="http://schemas.microsoft.com/office/drawing/2014/main" id="{3BCF0FC5-11B2-0B3E-EA0D-B9C4243017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43" name="Segnaposto testo 13">
            <a:extLst>
              <a:ext uri="{FF2B5EF4-FFF2-40B4-BE49-F238E27FC236}">
                <a16:creationId xmlns:a16="http://schemas.microsoft.com/office/drawing/2014/main" id="{1F7E0432-1F21-8AC7-7570-37C7A60BDDC9}"/>
              </a:ext>
            </a:extLst>
          </p:cNvPr>
          <p:cNvSpPr txBox="1">
            <a:spLocks/>
          </p:cNvSpPr>
          <p:nvPr/>
        </p:nvSpPr>
        <p:spPr>
          <a:xfrm>
            <a:off x="210382" y="1510276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 5 k€</a:t>
            </a:r>
          </a:p>
          <a:p>
            <a:endParaRPr lang="it-IT"/>
          </a:p>
          <a:p>
            <a:endParaRPr lang="it-IT"/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16E06F8D-06AE-D0BD-E586-7D555981C48C}"/>
              </a:ext>
            </a:extLst>
          </p:cNvPr>
          <p:cNvSpPr txBox="1"/>
          <p:nvPr/>
        </p:nvSpPr>
        <p:spPr>
          <a:xfrm>
            <a:off x="199050" y="128270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cs typeface="Arial"/>
              </a:rPr>
              <a:t>Budget price :</a:t>
            </a:r>
            <a:endParaRPr lang="en-GB" sz="1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56" name="Segnaposto testo 13">
            <a:extLst>
              <a:ext uri="{FF2B5EF4-FFF2-40B4-BE49-F238E27FC236}">
                <a16:creationId xmlns:a16="http://schemas.microsoft.com/office/drawing/2014/main" id="{8AD76F4F-D33E-15E6-143B-FBAB4318BBD3}"/>
              </a:ext>
            </a:extLst>
          </p:cNvPr>
          <p:cNvSpPr txBox="1">
            <a:spLocks/>
          </p:cNvSpPr>
          <p:nvPr/>
        </p:nvSpPr>
        <p:spPr>
          <a:xfrm>
            <a:off x="199050" y="2091866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58" name="Segnaposto testo 13">
            <a:extLst>
              <a:ext uri="{FF2B5EF4-FFF2-40B4-BE49-F238E27FC236}">
                <a16:creationId xmlns:a16="http://schemas.microsoft.com/office/drawing/2014/main" id="{F00B6BB3-A3E3-CA84-7476-821AFB2B3491}"/>
              </a:ext>
            </a:extLst>
          </p:cNvPr>
          <p:cNvSpPr txBox="1">
            <a:spLocks/>
          </p:cNvSpPr>
          <p:nvPr/>
        </p:nvSpPr>
        <p:spPr>
          <a:xfrm>
            <a:off x="207910" y="2219826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2 days / 2 md*</a:t>
            </a: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E3910491-7723-94C0-C7FE-8B2C1EE14CC9}"/>
              </a:ext>
            </a:extLst>
          </p:cNvPr>
          <p:cNvSpPr txBox="1"/>
          <p:nvPr/>
        </p:nvSpPr>
        <p:spPr>
          <a:xfrm>
            <a:off x="207910" y="197348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cs typeface="Arial"/>
              </a:rPr>
              <a:t>Installation time :</a:t>
            </a:r>
            <a:endParaRPr lang="en-GB" sz="1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60" name="Segnaposto testo 13">
            <a:extLst>
              <a:ext uri="{FF2B5EF4-FFF2-40B4-BE49-F238E27FC236}">
                <a16:creationId xmlns:a16="http://schemas.microsoft.com/office/drawing/2014/main" id="{25E502BD-5210-E88A-3E4F-EC45F2B1D2B3}"/>
              </a:ext>
            </a:extLst>
          </p:cNvPr>
          <p:cNvSpPr txBox="1">
            <a:spLocks/>
          </p:cNvSpPr>
          <p:nvPr/>
        </p:nvSpPr>
        <p:spPr>
          <a:xfrm>
            <a:off x="199050" y="2993154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 day*</a:t>
            </a: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C1EB025B-F6E8-9DFD-B2AE-9A63DA806842}"/>
              </a:ext>
            </a:extLst>
          </p:cNvPr>
          <p:cNvSpPr txBox="1"/>
          <p:nvPr/>
        </p:nvSpPr>
        <p:spPr>
          <a:xfrm>
            <a:off x="199050" y="274681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cs typeface="Arial"/>
              </a:rPr>
              <a:t>Machine downtime : </a:t>
            </a:r>
          </a:p>
        </p:txBody>
      </p:sp>
      <p:sp>
        <p:nvSpPr>
          <p:cNvPr id="66" name="Segnaposto testo 13">
            <a:extLst>
              <a:ext uri="{FF2B5EF4-FFF2-40B4-BE49-F238E27FC236}">
                <a16:creationId xmlns:a16="http://schemas.microsoft.com/office/drawing/2014/main" id="{0E2F9176-20BD-CF0E-D425-CC844341E8F1}"/>
              </a:ext>
            </a:extLst>
          </p:cNvPr>
          <p:cNvSpPr txBox="1">
            <a:spLocks/>
          </p:cNvSpPr>
          <p:nvPr/>
        </p:nvSpPr>
        <p:spPr>
          <a:xfrm>
            <a:off x="89011" y="4239280"/>
            <a:ext cx="2212421" cy="360000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* </a:t>
            </a:r>
            <a:r>
              <a:rPr lang="it-IT" sz="700">
                <a:solidFill>
                  <a:srgbClr val="FFFFFF"/>
                </a:solidFill>
              </a:rPr>
              <a:t>These data are not definitive, depending on your machine configuration.</a:t>
            </a:r>
            <a:endParaRPr lang="fr-FR" sz="700">
              <a:ea typeface="Calibri"/>
              <a:cs typeface="Calibri"/>
            </a:endParaRP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E5A51C88-46E7-2DD5-2451-679ADCAD5F63}"/>
              </a:ext>
            </a:extLst>
          </p:cNvPr>
          <p:cNvSpPr txBox="1">
            <a:spLocks/>
          </p:cNvSpPr>
          <p:nvPr/>
        </p:nvSpPr>
        <p:spPr>
          <a:xfrm>
            <a:off x="178112" y="6309688"/>
            <a:ext cx="1963125" cy="39741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dirty="0"/>
              <a:t> Matrix Blower</a:t>
            </a:r>
            <a:br>
              <a:rPr lang="it-IT" sz="1200" b="1" dirty="0"/>
            </a:br>
            <a:endParaRPr lang="it-IT" sz="1200" dirty="0">
              <a:ea typeface="Calibri"/>
              <a:cs typeface="Calibri"/>
            </a:endParaRPr>
          </a:p>
        </p:txBody>
      </p:sp>
      <p:sp>
        <p:nvSpPr>
          <p:cNvPr id="78" name="TextBox 9">
            <a:extLst>
              <a:ext uri="{FF2B5EF4-FFF2-40B4-BE49-F238E27FC236}">
                <a16:creationId xmlns:a16="http://schemas.microsoft.com/office/drawing/2014/main" id="{8059F00A-56ED-C575-A0A3-37EF763142D7}"/>
              </a:ext>
            </a:extLst>
          </p:cNvPr>
          <p:cNvSpPr txBox="1"/>
          <p:nvPr/>
        </p:nvSpPr>
        <p:spPr>
          <a:xfrm>
            <a:off x="199050" y="93438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>
              <a:solidFill>
                <a:schemeClr val="bg1"/>
              </a:solidFill>
              <a:cs typeface="Arial"/>
            </a:endParaRPr>
          </a:p>
        </p:txBody>
      </p:sp>
      <p:pic>
        <p:nvPicPr>
          <p:cNvPr id="79" name="Elemento grafico 64">
            <a:extLst>
              <a:ext uri="{FF2B5EF4-FFF2-40B4-BE49-F238E27FC236}">
                <a16:creationId xmlns:a16="http://schemas.microsoft.com/office/drawing/2014/main" id="{F5005602-51B9-278E-DE12-2D092C9BF34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6" name="Rettangolo 44">
            <a:extLst>
              <a:ext uri="{FF2B5EF4-FFF2-40B4-BE49-F238E27FC236}">
                <a16:creationId xmlns:a16="http://schemas.microsoft.com/office/drawing/2014/main" id="{F58707DE-8A0D-A1EA-F8EA-3BA68A878798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/>
          </a:p>
        </p:txBody>
      </p:sp>
      <p:sp>
        <p:nvSpPr>
          <p:cNvPr id="87" name="Segnaposto testo 13">
            <a:extLst>
              <a:ext uri="{FF2B5EF4-FFF2-40B4-BE49-F238E27FC236}">
                <a16:creationId xmlns:a16="http://schemas.microsoft.com/office/drawing/2014/main" id="{F110D102-BD5E-9619-CCFF-2290AD9A75EF}"/>
              </a:ext>
            </a:extLst>
          </p:cNvPr>
          <p:cNvSpPr txBox="1">
            <a:spLocks/>
          </p:cNvSpPr>
          <p:nvPr/>
        </p:nvSpPr>
        <p:spPr>
          <a:xfrm>
            <a:off x="199050" y="3767863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10 weeks</a:t>
            </a:r>
          </a:p>
        </p:txBody>
      </p:sp>
      <p:sp>
        <p:nvSpPr>
          <p:cNvPr id="88" name="TextBox 9">
            <a:extLst>
              <a:ext uri="{FF2B5EF4-FFF2-40B4-BE49-F238E27FC236}">
                <a16:creationId xmlns:a16="http://schemas.microsoft.com/office/drawing/2014/main" id="{0AC04F7A-116D-9718-E0D5-CF1F089A2952}"/>
              </a:ext>
            </a:extLst>
          </p:cNvPr>
          <p:cNvSpPr txBox="1"/>
          <p:nvPr/>
        </p:nvSpPr>
        <p:spPr>
          <a:xfrm>
            <a:off x="199050" y="3521521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cs typeface="Arial"/>
              </a:rPr>
              <a:t>Lead time to deliver : </a:t>
            </a:r>
          </a:p>
        </p:txBody>
      </p:sp>
      <p:sp>
        <p:nvSpPr>
          <p:cNvPr id="89" name="Segnaposto testo 13">
            <a:extLst>
              <a:ext uri="{FF2B5EF4-FFF2-40B4-BE49-F238E27FC236}">
                <a16:creationId xmlns:a16="http://schemas.microsoft.com/office/drawing/2014/main" id="{92B33583-B78B-3838-A775-6DB271509FE7}"/>
              </a:ext>
            </a:extLst>
          </p:cNvPr>
          <p:cNvSpPr txBox="1">
            <a:spLocks/>
          </p:cNvSpPr>
          <p:nvPr/>
        </p:nvSpPr>
        <p:spPr>
          <a:xfrm>
            <a:off x="178112" y="5034739"/>
            <a:ext cx="2114351" cy="997174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dirty="0"/>
              <a:t>HMI migration to W10</a:t>
            </a:r>
            <a:br>
              <a:rPr lang="it-IT" sz="1200" dirty="0"/>
            </a:br>
            <a:r>
              <a:rPr lang="it-IT" sz="1200" dirty="0"/>
              <a:t> #2096</a:t>
            </a:r>
          </a:p>
          <a:p>
            <a:pPr marL="99060" indent="-99060">
              <a:buClr>
                <a:srgbClr val="E74B00"/>
              </a:buClr>
            </a:pPr>
            <a:r>
              <a:rPr lang="it-IT" sz="1200" dirty="0"/>
              <a:t>Contactless Electrical</a:t>
            </a:r>
            <a:br>
              <a:rPr lang="it-IT" sz="1200" dirty="0"/>
            </a:br>
            <a:r>
              <a:rPr lang="it-IT" sz="1200" dirty="0"/>
              <a:t> Slip Ring #2099 </a:t>
            </a:r>
          </a:p>
        </p:txBody>
      </p:sp>
      <p:sp>
        <p:nvSpPr>
          <p:cNvPr id="104" name="Flèche : droite 103">
            <a:extLst>
              <a:ext uri="{FF2B5EF4-FFF2-40B4-BE49-F238E27FC236}">
                <a16:creationId xmlns:a16="http://schemas.microsoft.com/office/drawing/2014/main" id="{A8E9D213-08D9-E160-393C-B6ECD02B0C57}"/>
              </a:ext>
            </a:extLst>
          </p:cNvPr>
          <p:cNvSpPr/>
          <p:nvPr/>
        </p:nvSpPr>
        <p:spPr>
          <a:xfrm rot="10800000">
            <a:off x="6672507" y="5599775"/>
            <a:ext cx="577553" cy="404791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err="1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BF9AC984-E943-0C69-3FE9-40B010E39B48}"/>
              </a:ext>
            </a:extLst>
          </p:cNvPr>
          <p:cNvSpPr txBox="1"/>
          <p:nvPr/>
        </p:nvSpPr>
        <p:spPr>
          <a:xfrm>
            <a:off x="11431708" y="4673985"/>
            <a:ext cx="4696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i="1" dirty="0" err="1">
                <a:solidFill>
                  <a:srgbClr val="E74B00"/>
                </a:solidFill>
              </a:rPr>
              <a:t>before</a:t>
            </a:r>
            <a:endParaRPr lang="fr-FR" sz="1200" b="1" i="1" dirty="0">
              <a:solidFill>
                <a:srgbClr val="E74B00"/>
              </a:solidFill>
            </a:endParaRPr>
          </a:p>
        </p:txBody>
      </p:sp>
      <p:sp>
        <p:nvSpPr>
          <p:cNvPr id="5" name="Rettangolo arrotondato 79">
            <a:extLst>
              <a:ext uri="{FF2B5EF4-FFF2-40B4-BE49-F238E27FC236}">
                <a16:creationId xmlns:a16="http://schemas.microsoft.com/office/drawing/2014/main" id="{1659DFCC-2165-65E8-55BD-6DB71CFDE87C}"/>
              </a:ext>
            </a:extLst>
          </p:cNvPr>
          <p:cNvSpPr/>
          <p:nvPr/>
        </p:nvSpPr>
        <p:spPr>
          <a:xfrm>
            <a:off x="9519726" y="390089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</a:endParaRPr>
          </a:p>
        </p:txBody>
      </p:sp>
      <p:sp>
        <p:nvSpPr>
          <p:cNvPr id="6" name="Segnaposto testo 71">
            <a:extLst>
              <a:ext uri="{FF2B5EF4-FFF2-40B4-BE49-F238E27FC236}">
                <a16:creationId xmlns:a16="http://schemas.microsoft.com/office/drawing/2014/main" id="{1680CDC2-2363-6353-F323-80F09D4B6FBE}"/>
              </a:ext>
            </a:extLst>
          </p:cNvPr>
          <p:cNvSpPr txBox="1">
            <a:spLocks/>
          </p:cNvSpPr>
          <p:nvPr/>
        </p:nvSpPr>
        <p:spPr>
          <a:xfrm>
            <a:off x="9687915" y="390212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/>
              <a:t>Obsolescence</a:t>
            </a:r>
          </a:p>
        </p:txBody>
      </p:sp>
      <p:sp>
        <p:nvSpPr>
          <p:cNvPr id="7" name="Freccia a destra 9">
            <a:extLst>
              <a:ext uri="{FF2B5EF4-FFF2-40B4-BE49-F238E27FC236}">
                <a16:creationId xmlns:a16="http://schemas.microsoft.com/office/drawing/2014/main" id="{0F13FEF3-61A6-5747-F768-A1E202BE5E45}"/>
              </a:ext>
            </a:extLst>
          </p:cNvPr>
          <p:cNvSpPr/>
          <p:nvPr/>
        </p:nvSpPr>
        <p:spPr>
          <a:xfrm rot="10800000">
            <a:off x="9041079" y="5958553"/>
            <a:ext cx="383149" cy="17711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EDCB25-E1C1-0A8F-2B8B-0BDAA625C2AB}"/>
              </a:ext>
            </a:extLst>
          </p:cNvPr>
          <p:cNvSpPr txBox="1"/>
          <p:nvPr/>
        </p:nvSpPr>
        <p:spPr>
          <a:xfrm>
            <a:off x="9097897" y="4792710"/>
            <a:ext cx="2998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r>
              <a:rPr lang="en-GB" sz="4400" b="1" i="0" u="none" strike="noStrike" kern="1200" baseline="0" noProof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lang="en-GB" sz="4400" b="1" i="0" u="none" strike="noStrike" kern="1200" baseline="0" noProof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9CB378-BDCB-C0A4-4E22-FB881C67361B}"/>
              </a:ext>
            </a:extLst>
          </p:cNvPr>
          <p:cNvSpPr txBox="1"/>
          <p:nvPr/>
        </p:nvSpPr>
        <p:spPr>
          <a:xfrm>
            <a:off x="10348869" y="4505526"/>
            <a:ext cx="358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r>
              <a:rPr lang="en-GB" sz="4800" b="1" i="0" u="none" strike="noStrike" kern="1200" baseline="0" noProof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</a:t>
            </a:r>
            <a:endParaRPr lang="en-GB" sz="4800" b="1" i="0" u="none" strike="noStrike" kern="1200" baseline="0" noProof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5DBE63F-C758-CC66-234A-EE22AE9A60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5021" y="4994923"/>
            <a:ext cx="1302301" cy="1577503"/>
          </a:xfrm>
          <a:prstGeom prst="rect">
            <a:avLst/>
          </a:prstGeom>
        </p:spPr>
      </p:pic>
      <p:sp>
        <p:nvSpPr>
          <p:cNvPr id="105" name="ZoneTexte 104">
            <a:extLst>
              <a:ext uri="{FF2B5EF4-FFF2-40B4-BE49-F238E27FC236}">
                <a16:creationId xmlns:a16="http://schemas.microsoft.com/office/drawing/2014/main" id="{A5F24B8D-D73D-7670-AA77-078D814C49CD}"/>
              </a:ext>
            </a:extLst>
          </p:cNvPr>
          <p:cNvSpPr txBox="1"/>
          <p:nvPr/>
        </p:nvSpPr>
        <p:spPr>
          <a:xfrm>
            <a:off x="6847933" y="6210306"/>
            <a:ext cx="3318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i="1" dirty="0" err="1">
                <a:solidFill>
                  <a:srgbClr val="E74B00"/>
                </a:solidFill>
              </a:rPr>
              <a:t>after</a:t>
            </a:r>
            <a:endParaRPr lang="fr-FR" sz="1200" b="1" i="1" dirty="0">
              <a:solidFill>
                <a:srgbClr val="E74B00"/>
              </a:solidFill>
            </a:endParaRPr>
          </a:p>
        </p:txBody>
      </p:sp>
      <p:sp>
        <p:nvSpPr>
          <p:cNvPr id="27" name="Rettangolo 40">
            <a:extLst>
              <a:ext uri="{FF2B5EF4-FFF2-40B4-BE49-F238E27FC236}">
                <a16:creationId xmlns:a16="http://schemas.microsoft.com/office/drawing/2014/main" id="{D45D4777-7D8E-4B1A-C03E-748512E11F35}"/>
              </a:ext>
            </a:extLst>
          </p:cNvPr>
          <p:cNvSpPr/>
          <p:nvPr/>
        </p:nvSpPr>
        <p:spPr>
          <a:xfrm>
            <a:off x="9916778" y="4645100"/>
            <a:ext cx="2057034" cy="1927326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F0A3D85-4DD2-106A-9980-3175F6E4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298" y="5474649"/>
            <a:ext cx="830839" cy="6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9472A90-EF32-FABD-4D79-262882C7132A}"/>
              </a:ext>
            </a:extLst>
          </p:cNvPr>
          <p:cNvSpPr/>
          <p:nvPr/>
        </p:nvSpPr>
        <p:spPr>
          <a:xfrm>
            <a:off x="9595705" y="5953351"/>
            <a:ext cx="902371" cy="173207"/>
          </a:xfrm>
          <a:prstGeom prst="rect">
            <a:avLst/>
          </a:prstGeom>
          <a:noFill/>
          <a:ln w="12700">
            <a:solidFill>
              <a:srgbClr val="E7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err="1"/>
          </a:p>
        </p:txBody>
      </p:sp>
      <p:sp>
        <p:nvSpPr>
          <p:cNvPr id="30" name="Freccia a destra 9">
            <a:extLst>
              <a:ext uri="{FF2B5EF4-FFF2-40B4-BE49-F238E27FC236}">
                <a16:creationId xmlns:a16="http://schemas.microsoft.com/office/drawing/2014/main" id="{9880753A-A8F5-3AA9-6C0F-656BCF8B2FE6}"/>
              </a:ext>
            </a:extLst>
          </p:cNvPr>
          <p:cNvSpPr/>
          <p:nvPr/>
        </p:nvSpPr>
        <p:spPr>
          <a:xfrm rot="10800000">
            <a:off x="4775018" y="5511220"/>
            <a:ext cx="383149" cy="17711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4A5946F8-1E9D-5FAD-A650-A80B03EE0147}"/>
              </a:ext>
            </a:extLst>
          </p:cNvPr>
          <p:cNvSpPr txBox="1"/>
          <p:nvPr/>
        </p:nvSpPr>
        <p:spPr>
          <a:xfrm>
            <a:off x="199050" y="4826691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1854FA9-A31F-3FA9-E267-950A67641FFA}"/>
              </a:ext>
            </a:extLst>
          </p:cNvPr>
          <p:cNvSpPr txBox="1"/>
          <p:nvPr/>
        </p:nvSpPr>
        <p:spPr>
          <a:xfrm>
            <a:off x="199050" y="6100191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D820F59-F9F3-8FE1-8440-6657A56D28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7369870" y="5127108"/>
            <a:ext cx="1570532" cy="1589453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80436BC-0CE1-B539-A80B-F3FDCCBDA551}"/>
              </a:ext>
            </a:extLst>
          </p:cNvPr>
          <p:cNvCxnSpPr>
            <a:cxnSpLocks/>
          </p:cNvCxnSpPr>
          <p:nvPr/>
        </p:nvCxnSpPr>
        <p:spPr>
          <a:xfrm>
            <a:off x="10934700" y="2904793"/>
            <a:ext cx="87121" cy="18879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Segnaposto testo 38">
            <a:extLst>
              <a:ext uri="{FF2B5EF4-FFF2-40B4-BE49-F238E27FC236}">
                <a16:creationId xmlns:a16="http://schemas.microsoft.com/office/drawing/2014/main" id="{C4AFAA68-E81E-9CEE-59F9-001F03943785}"/>
              </a:ext>
            </a:extLst>
          </p:cNvPr>
          <p:cNvSpPr txBox="1">
            <a:spLocks/>
          </p:cNvSpPr>
          <p:nvPr/>
        </p:nvSpPr>
        <p:spPr>
          <a:xfrm>
            <a:off x="8421624" y="1246892"/>
            <a:ext cx="3090672" cy="63041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lin ang="16200000" scaled="1"/>
            <a:tileRect/>
          </a:gradFill>
          <a:ln w="12700">
            <a:noFill/>
          </a:ln>
          <a:effectLst>
            <a:softEdge rad="31750"/>
          </a:effectLst>
        </p:spPr>
        <p:txBody>
          <a:bodyPr lIns="0" tIns="144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encoder location can be different upon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Matrix blower generation</a:t>
            </a:r>
            <a:endParaRPr lang="it-IT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F8D284F-6554-0E26-6667-1CE9C5E73150}"/>
              </a:ext>
            </a:extLst>
          </p:cNvPr>
          <p:cNvSpPr/>
          <p:nvPr/>
        </p:nvSpPr>
        <p:spPr>
          <a:xfrm rot="20467509">
            <a:off x="7893670" y="2186132"/>
            <a:ext cx="2015668" cy="1377246"/>
          </a:xfrm>
          <a:prstGeom prst="ellipse">
            <a:avLst/>
          </a:prstGeom>
          <a:noFill/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4DD620F-E8F9-C3A8-6EBD-901A1C89D3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3685" y="1788319"/>
            <a:ext cx="430583" cy="14820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02826C-CA6B-7E6F-A67D-890D35EF5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19727" y="1820531"/>
            <a:ext cx="575769" cy="1499389"/>
          </a:xfrm>
          <a:prstGeom prst="rect">
            <a:avLst/>
          </a:prstGeom>
        </p:spPr>
      </p:pic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554A81AB-7D07-B912-C858-CC985B7D3326}"/>
              </a:ext>
            </a:extLst>
          </p:cNvPr>
          <p:cNvSpPr/>
          <p:nvPr/>
        </p:nvSpPr>
        <p:spPr>
          <a:xfrm rot="16200000">
            <a:off x="9179733" y="2085887"/>
            <a:ext cx="563963" cy="1970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24" name="Segnaposto testo 38">
            <a:extLst>
              <a:ext uri="{FF2B5EF4-FFF2-40B4-BE49-F238E27FC236}">
                <a16:creationId xmlns:a16="http://schemas.microsoft.com/office/drawing/2014/main" id="{98995659-31F8-8349-C3F6-D9CA1969D416}"/>
              </a:ext>
            </a:extLst>
          </p:cNvPr>
          <p:cNvSpPr txBox="1">
            <a:spLocks/>
          </p:cNvSpPr>
          <p:nvPr/>
        </p:nvSpPr>
        <p:spPr>
          <a:xfrm>
            <a:off x="9560212" y="1733160"/>
            <a:ext cx="2432737" cy="91659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lin ang="16200000" scaled="1"/>
            <a:tileRect/>
          </a:gradFill>
          <a:ln w="12700">
            <a:noFill/>
          </a:ln>
          <a:effectLst>
            <a:softEdge rad="63500"/>
          </a:effectLst>
        </p:spPr>
        <p:txBody>
          <a:bodyPr lIns="0" tIns="144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Encoder relocation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upgrade #2061</a:t>
            </a:r>
            <a:b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is proposed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as single solution  </a:t>
            </a:r>
            <a:b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for early generation, including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encoder replacement,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b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  OCB004</a:t>
            </a:r>
            <a:endParaRPr 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BD8486-2F7E-CB7C-696F-17DF7322A0EF}"/>
              </a:ext>
            </a:extLst>
          </p:cNvPr>
          <p:cNvSpPr/>
          <p:nvPr/>
        </p:nvSpPr>
        <p:spPr>
          <a:xfrm>
            <a:off x="8371027" y="2091866"/>
            <a:ext cx="538504" cy="25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AD4C1A-DD43-86CA-F584-2BC373FF3D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24268" y="2236823"/>
            <a:ext cx="605748" cy="12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" id="{14E81A65-1CF6-A941-AF8F-B19A67DCB5CB}" vid="{CE47348C-591B-C342-A57F-D29024C34C7F}"/>
    </a:ext>
  </a:extLst>
</a:theme>
</file>

<file path=ppt/theme/theme2.xml><?xml version="1.0" encoding="utf-8"?>
<a:theme xmlns:a="http://schemas.openxmlformats.org/drawingml/2006/main" name="0_NewSidel_Template_202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 TemplateLong-2023" id="{53F3E535-6821-4231-BC8F-D2B918F18065}" vid="{D320BF58-3C7D-4D20-91B1-A4FF8F21C746}"/>
    </a:ext>
  </a:extLst>
</a:theme>
</file>

<file path=ppt/theme/theme3.xml><?xml version="1.0" encoding="utf-8"?>
<a:theme xmlns:a="http://schemas.openxmlformats.org/drawingml/2006/main" name="New Sidel Template 202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-long" id="{16F27F92-AA9D-7B43-BA82-8138A208B1E4}" vid="{FBFFC02A-1B95-D14A-AB1E-00348F7AA1F7}"/>
    </a:ext>
  </a:extLst>
</a:theme>
</file>

<file path=ppt/theme/theme4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eate a new document." ma:contentTypeScope="" ma:versionID="1b4a0d9bf0532241072c620303052de3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e1ddccee5f77384a3e090e26f3f60a6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8F6FE-DFFE-40CE-8777-56B2AFD22A2F}">
  <ds:schemaRefs>
    <ds:schemaRef ds:uri="287c254b-2107-4f11-bbf4-c30bafcb0414"/>
    <ds:schemaRef ds:uri="7d5dec9a-9e8b-443d-b3d9-4436fe769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F0269C-285F-45CB-8CDF-3370B0ABDD72}">
  <ds:schemaRefs>
    <ds:schemaRef ds:uri="287c254b-2107-4f11-bbf4-c30bafcb0414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7d5dec9a-9e8b-443d-b3d9-4436fe769d7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27228B-82C6-4BEA-8A29-914E4C601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 Template</Template>
  <TotalTime>1236</TotalTime>
  <Words>213</Words>
  <Application>Microsoft Office PowerPoint</Application>
  <PresentationFormat>Grand écran</PresentationFormat>
  <Paragraphs>34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Arial Nova Cond</vt:lpstr>
      <vt:lpstr>Calibri</vt:lpstr>
      <vt:lpstr>Wingdings</vt:lpstr>
      <vt:lpstr>New Sidel Template</vt:lpstr>
      <vt:lpstr>0_NewSidel_Template_2023</vt:lpstr>
      <vt:lpstr>New Sidel Template 2023</vt:lpstr>
      <vt:lpstr>think-cell Folie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Latest solutions released</dc:title>
  <dc:creator>Le Meteil, Guillaume</dc:creator>
  <cp:lastModifiedBy>Faure, Didier</cp:lastModifiedBy>
  <cp:revision>2</cp:revision>
  <dcterms:created xsi:type="dcterms:W3CDTF">2024-10-08T10:23:28Z</dcterms:created>
  <dcterms:modified xsi:type="dcterms:W3CDTF">2025-12-15T18:28:21Z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2021-08-27T10:17:47Z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92cf1a8d-d67b-4290-8333-f499519532ce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