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6"/>
  </p:notesMasterIdLst>
  <p:handoutMasterIdLst>
    <p:handoutMasterId r:id="rId7"/>
  </p:handoutMasterIdLst>
  <p:sldIdLst>
    <p:sldId id="2147481522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B00"/>
    <a:srgbClr val="000000"/>
    <a:srgbClr val="575D62"/>
    <a:srgbClr val="404040"/>
    <a:srgbClr val="EBEDF4"/>
    <a:srgbClr val="EDEFF5"/>
    <a:srgbClr val="94EFE3"/>
    <a:srgbClr val="565E61"/>
    <a:srgbClr val="FF0000"/>
    <a:srgbClr val="575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12C4E-22BF-4892-BA14-FCA238553477}" v="1" dt="2026-02-26T16:44:29.230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18" autoAdjust="0"/>
  </p:normalViewPr>
  <p:slideViewPr>
    <p:cSldViewPr snapToGrid="0" showGuides="1">
      <p:cViewPr varScale="1">
        <p:scale>
          <a:sx n="95" d="100"/>
          <a:sy n="95" d="100"/>
        </p:scale>
        <p:origin x="115" y="72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FCA551CB-38FB-4C82-9570-91854B657E87}"/>
    <pc:docChg chg="modSld">
      <pc:chgData name="Faure, Didier" userId="791ba54c-1f49-4f2e-b537-01eab0413206" providerId="ADAL" clId="{FCA551CB-38FB-4C82-9570-91854B657E87}" dt="2026-02-26T16:44:29.230" v="35"/>
      <pc:docMkLst>
        <pc:docMk/>
      </pc:docMkLst>
      <pc:sldChg chg="addSp modSp mod">
        <pc:chgData name="Faure, Didier" userId="791ba54c-1f49-4f2e-b537-01eab0413206" providerId="ADAL" clId="{FCA551CB-38FB-4C82-9570-91854B657E87}" dt="2026-02-26T16:44:29.230" v="35"/>
        <pc:sldMkLst>
          <pc:docMk/>
          <pc:sldMk cId="1419797940" sldId="2147481522"/>
        </pc:sldMkLst>
        <pc:spChg chg="add mod">
          <ac:chgData name="Faure, Didier" userId="791ba54c-1f49-4f2e-b537-01eab0413206" providerId="ADAL" clId="{FCA551CB-38FB-4C82-9570-91854B657E87}" dt="2026-02-26T16:44:29.230" v="35"/>
          <ac:spMkLst>
            <pc:docMk/>
            <pc:sldMk cId="1419797940" sldId="2147481522"/>
            <ac:spMk id="4" creationId="{214D166F-CF8E-4F4D-A942-3084B8D1B4E2}"/>
          </ac:spMkLst>
        </pc:spChg>
        <pc:spChg chg="mod">
          <ac:chgData name="Faure, Didier" userId="791ba54c-1f49-4f2e-b537-01eab0413206" providerId="ADAL" clId="{FCA551CB-38FB-4C82-9570-91854B657E87}" dt="2026-02-26T12:52:34.446" v="4" actId="20577"/>
          <ac:spMkLst>
            <pc:docMk/>
            <pc:sldMk cId="1419797940" sldId="2147481522"/>
            <ac:spMk id="21" creationId="{DF3E9E66-7EF8-5B27-8ECF-BD0D4582F233}"/>
          </ac:spMkLst>
        </pc:spChg>
        <pc:spChg chg="mod">
          <ac:chgData name="Faure, Didier" userId="791ba54c-1f49-4f2e-b537-01eab0413206" providerId="ADAL" clId="{FCA551CB-38FB-4C82-9570-91854B657E87}" dt="2026-02-26T16:37:24.117" v="22" actId="1037"/>
          <ac:spMkLst>
            <pc:docMk/>
            <pc:sldMk cId="1419797940" sldId="2147481522"/>
            <ac:spMk id="61" creationId="{117F123E-B090-B656-A12E-FC51DBF834C7}"/>
          </ac:spMkLst>
        </pc:spChg>
        <pc:spChg chg="mod">
          <ac:chgData name="Faure, Didier" userId="791ba54c-1f49-4f2e-b537-01eab0413206" providerId="ADAL" clId="{FCA551CB-38FB-4C82-9570-91854B657E87}" dt="2026-02-26T16:44:04.898" v="34" actId="403"/>
          <ac:spMkLst>
            <pc:docMk/>
            <pc:sldMk cId="1419797940" sldId="2147481522"/>
            <ac:spMk id="62" creationId="{CBA12826-0C1A-5AD7-A897-E051C000EB98}"/>
          </ac:spMkLst>
        </pc:spChg>
        <pc:spChg chg="mod">
          <ac:chgData name="Faure, Didier" userId="791ba54c-1f49-4f2e-b537-01eab0413206" providerId="ADAL" clId="{FCA551CB-38FB-4C82-9570-91854B657E87}" dt="2026-02-26T12:51:52.122" v="1" actId="20577"/>
          <ac:spMkLst>
            <pc:docMk/>
            <pc:sldMk cId="1419797940" sldId="2147481522"/>
            <ac:spMk id="63" creationId="{CE5C35D0-972D-94A4-91B7-D3B79A1ADB91}"/>
          </ac:spMkLst>
        </pc:spChg>
        <pc:spChg chg="mod">
          <ac:chgData name="Faure, Didier" userId="791ba54c-1f49-4f2e-b537-01eab0413206" providerId="ADAL" clId="{FCA551CB-38FB-4C82-9570-91854B657E87}" dt="2026-02-26T15:43:46.999" v="8" actId="20577"/>
          <ac:spMkLst>
            <pc:docMk/>
            <pc:sldMk cId="1419797940" sldId="2147481522"/>
            <ac:spMk id="73" creationId="{33CD0307-4134-599A-AE5D-C08A682AADDC}"/>
          </ac:spMkLst>
        </pc:spChg>
        <pc:picChg chg="add mod">
          <ac:chgData name="Faure, Didier" userId="791ba54c-1f49-4f2e-b537-01eab0413206" providerId="ADAL" clId="{FCA551CB-38FB-4C82-9570-91854B657E87}" dt="2026-02-26T16:44:29.230" v="35"/>
          <ac:picMkLst>
            <pc:docMk/>
            <pc:sldMk cId="1419797940" sldId="2147481522"/>
            <ac:picMk id="2" creationId="{990711D0-4D09-C977-6329-CE0440786E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26/02/2026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58838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45181" y="4273030"/>
            <a:ext cx="6132739" cy="43378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2.bin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CD3F38A-7F98-AA44-B64F-90F203FAF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81"/>
            <a:ext cx="5183717" cy="213994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A924745B-0FCD-EC44-8F63-62B2A920A7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717" y="3844930"/>
            <a:ext cx="5181600" cy="213994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8CA1F3E-39BE-F94F-B5F6-4DE5F975BA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5188" y="1489075"/>
            <a:ext cx="5185833" cy="2139950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1923CA74-2F1B-5C44-83FB-58C3020A0C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5188" y="3844930"/>
            <a:ext cx="5185833" cy="21399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Click in the icon to add an image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86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3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 dirty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6" r:id="rId6"/>
    <p:sldLayoutId id="2147483703" r:id="rId7"/>
    <p:sldLayoutId id="2147483704" r:id="rId8"/>
    <p:sldLayoutId id="2147483714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3.png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0.svg"/><Relationship Id="rId4" Type="http://schemas.openxmlformats.org/officeDocument/2006/relationships/image" Target="../media/image15.emf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ABB23-5DDD-2A29-81D3-133876A8D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6CA84E3D-E3E0-B715-A5C9-7FE35C50EBF8}"/>
              </a:ext>
            </a:extLst>
          </p:cNvPr>
          <p:cNvSpPr txBox="1">
            <a:spLocks/>
          </p:cNvSpPr>
          <p:nvPr/>
        </p:nvSpPr>
        <p:spPr>
          <a:xfrm>
            <a:off x="2654997" y="4444600"/>
            <a:ext cx="6538332" cy="2030419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08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400" kern="0" dirty="0"/>
              <a:t>New PC ECRIN System IPC962HT-ES + adaptation kit (cables, …)</a:t>
            </a:r>
          </a:p>
          <a:p>
            <a:pPr>
              <a:lnSpc>
                <a:spcPct val="150000"/>
              </a:lnSpc>
              <a:buClr>
                <a:srgbClr val="E64B00"/>
              </a:buClr>
              <a:buFont typeface="Wingdings" pitchFamily="2" charset="2"/>
              <a:buChar char="§"/>
            </a:pPr>
            <a:r>
              <a:rPr lang="fr-FR" sz="1400" kern="0" dirty="0"/>
              <a:t>New </a:t>
            </a:r>
            <a:r>
              <a:rPr lang="fr-FR" sz="1400" kern="0" dirty="0" err="1"/>
              <a:t>Touch</a:t>
            </a:r>
            <a:r>
              <a:rPr lang="fr-FR" sz="1400" kern="0" dirty="0"/>
              <a:t> Screen FSM-22ALH,  n</a:t>
            </a:r>
            <a:r>
              <a:rPr lang="fr-FR" sz="1400" dirty="0">
                <a:solidFill>
                  <a:srgbClr val="000000"/>
                </a:solidFill>
              </a:rPr>
              <a:t>ew Eprom + HDD + </a:t>
            </a:r>
            <a:r>
              <a:rPr lang="en-US" sz="1400" kern="0" dirty="0">
                <a:sym typeface="Wingdings" panose="05000000000000000000" pitchFamily="2" charset="2"/>
              </a:rPr>
              <a:t>Memory card</a:t>
            </a:r>
          </a:p>
          <a:p>
            <a:pPr>
              <a:lnSpc>
                <a:spcPct val="150000"/>
              </a:lnSpc>
              <a:buClr>
                <a:srgbClr val="E64B00"/>
              </a:buClr>
              <a:buFont typeface="Wingdings" pitchFamily="2" charset="2"/>
              <a:buChar char="§"/>
            </a:pPr>
            <a:r>
              <a:rPr lang="fr-FR" sz="1400" kern="0" dirty="0" err="1"/>
              <a:t>Same</a:t>
            </a:r>
            <a:r>
              <a:rPr lang="fr-FR" sz="1400" kern="0" dirty="0"/>
              <a:t> OS/Win7 Licence as initial.</a:t>
            </a:r>
          </a:p>
          <a:p>
            <a:pPr>
              <a:lnSpc>
                <a:spcPct val="150000"/>
              </a:lnSpc>
              <a:buClr>
                <a:srgbClr val="E64B00"/>
              </a:buClr>
              <a:buFont typeface="Wingdings" pitchFamily="2" charset="2"/>
              <a:buChar char="§"/>
            </a:pPr>
            <a:endParaRPr lang="en-US" sz="1400" i="1" kern="0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Clr>
                <a:srgbClr val="E64B00"/>
              </a:buClr>
              <a:buNone/>
            </a:pPr>
            <a:r>
              <a:rPr lang="en-US" sz="1400" i="1" u="sng" kern="0" dirty="0">
                <a:sym typeface="Wingdings" panose="05000000000000000000" pitchFamily="2" charset="2"/>
              </a:rPr>
              <a:t>Note</a:t>
            </a:r>
            <a:r>
              <a:rPr lang="en-US" sz="1400" i="1" kern="0" dirty="0">
                <a:sym typeface="Wingdings" panose="05000000000000000000" pitchFamily="2" charset="2"/>
              </a:rPr>
              <a:t> :   does not include B&amp;R obsolete CPUs replacement.</a:t>
            </a:r>
            <a:endParaRPr lang="en-US" sz="1400" kern="0" dirty="0">
              <a:latin typeface="Arial Nova Cond" panose="020B0506020202020204" pitchFamily="34" charset="0"/>
            </a:endParaRPr>
          </a:p>
          <a:p>
            <a:pPr>
              <a:buClr>
                <a:srgbClr val="E64B00"/>
              </a:buClr>
              <a:buFont typeface="Wingdings" pitchFamily="2" charset="2"/>
              <a:buChar char="§"/>
            </a:pPr>
            <a:endParaRPr lang="en-US" sz="1400" kern="0" dirty="0">
              <a:latin typeface="Arial Nova Cond" panose="020B0506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EB1ADE1-C2EF-011D-6258-75F2DA92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28" y="4742110"/>
            <a:ext cx="1638764" cy="1652830"/>
          </a:xfrm>
          <a:prstGeom prst="rect">
            <a:avLst/>
          </a:prstGeom>
        </p:spPr>
      </p:pic>
      <p:sp>
        <p:nvSpPr>
          <p:cNvPr id="80" name="Rettangolo 45">
            <a:extLst>
              <a:ext uri="{FF2B5EF4-FFF2-40B4-BE49-F238E27FC236}">
                <a16:creationId xmlns:a16="http://schemas.microsoft.com/office/drawing/2014/main" id="{10AF2D29-289A-A24A-2D91-4675905155B8}"/>
              </a:ext>
            </a:extLst>
          </p:cNvPr>
          <p:cNvSpPr/>
          <p:nvPr/>
        </p:nvSpPr>
        <p:spPr>
          <a:xfrm>
            <a:off x="9572624" y="1590338"/>
            <a:ext cx="2349500" cy="4884682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544D47-CF37-1A26-1FDF-FBD54FEC21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08" t="6012"/>
          <a:stretch>
            <a:fillRect/>
          </a:stretch>
        </p:blipFill>
        <p:spPr>
          <a:xfrm>
            <a:off x="8384748" y="5173958"/>
            <a:ext cx="1558069" cy="16754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154C75-70BA-BDB8-9D1A-7EDBC84E3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480" y="1664480"/>
            <a:ext cx="980079" cy="1289578"/>
          </a:xfrm>
          <a:prstGeom prst="rect">
            <a:avLst/>
          </a:prstGeom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4913ABD-C804-5343-6C7B-52ACAD1F8DF0}"/>
              </a:ext>
            </a:extLst>
          </p:cNvPr>
          <p:cNvSpPr txBox="1">
            <a:spLocks/>
          </p:cNvSpPr>
          <p:nvPr/>
        </p:nvSpPr>
        <p:spPr>
          <a:xfrm>
            <a:off x="2631788" y="1906673"/>
            <a:ext cx="6508151" cy="196663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08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50000"/>
              </a:lnSpc>
              <a:spcBef>
                <a:spcPts val="300"/>
              </a:spcBef>
              <a:buClr>
                <a:srgbClr val="E64B00"/>
              </a:buClr>
              <a:buNone/>
              <a:defRPr/>
            </a:pPr>
            <a:r>
              <a:rPr lang="en-US" altLang="it-IT" sz="1400" b="1" dirty="0"/>
              <a:t>Prevent long downtimes </a:t>
            </a:r>
            <a:r>
              <a:rPr lang="en-US" altLang="it-IT" sz="1400" dirty="0"/>
              <a:t>in case of failure of Obsolete PCC / HMI,</a:t>
            </a:r>
            <a:br>
              <a:rPr lang="en-US" altLang="it-IT" sz="1400" dirty="0"/>
            </a:br>
            <a:r>
              <a:rPr lang="en-US" altLang="it-IT" sz="1400" dirty="0"/>
              <a:t>as </a:t>
            </a:r>
            <a:r>
              <a:rPr lang="en-US" altLang="it-IT" sz="1400" i="1" dirty="0"/>
              <a:t>Original B&amp;R PC is not available as Spare Parts anymore, </a:t>
            </a:r>
            <a:endParaRPr lang="en-US" altLang="it-IT" sz="1400" dirty="0"/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altLang="it-IT" sz="1400" b="1" spc="-5" dirty="0">
                <a:cs typeface="Arial"/>
              </a:rPr>
              <a:t>Cybersecurity </a:t>
            </a:r>
            <a:r>
              <a:rPr lang="en-US" altLang="it-IT" sz="1400" spc="-5" dirty="0">
                <a:cs typeface="Arial"/>
              </a:rPr>
              <a:t>features 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z="1400" b="1" spc="-5" dirty="0">
                <a:cs typeface="Arial"/>
              </a:rPr>
              <a:t>faster </a:t>
            </a:r>
            <a:r>
              <a:rPr lang="en-US" sz="1400" spc="-5" dirty="0">
                <a:cs typeface="Arial"/>
              </a:rPr>
              <a:t>operating hardware with </a:t>
            </a:r>
            <a:r>
              <a:rPr lang="en-US" sz="1400" spc="-5" dirty="0">
                <a:ea typeface="Calibri" panose="020F0502020204030204"/>
                <a:cs typeface="Arial"/>
              </a:rPr>
              <a:t>higher Image quality and improved Heat Resistance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z="1400" spc="-5" dirty="0">
                <a:ea typeface="Calibri" panose="020F0502020204030204"/>
                <a:cs typeface="Arial"/>
              </a:rPr>
              <a:t>New PC compliant with Migration to Windows10 </a:t>
            </a:r>
            <a:r>
              <a:rPr lang="en-US" sz="1400" i="1" spc="-5" dirty="0">
                <a:ea typeface="Calibri" panose="020F0502020204030204"/>
                <a:cs typeface="Arial"/>
              </a:rPr>
              <a:t>(O&amp;U ref #2096)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endParaRPr lang="en-GB" altLang="fr-FR" sz="1400" kern="0" dirty="0">
              <a:latin typeface="Arial Nova Cond" panose="020B0506020202020204" pitchFamily="34" charset="0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FA6E9B28-5756-D937-EFAE-E059C0C339D4}"/>
              </a:ext>
            </a:extLst>
          </p:cNvPr>
          <p:cNvGrpSpPr/>
          <p:nvPr/>
        </p:nvGrpSpPr>
        <p:grpSpPr>
          <a:xfrm>
            <a:off x="2630973" y="1603200"/>
            <a:ext cx="6521932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524AB6AE-85E1-8351-9AB0-AC5D16859C68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752F7ABA-FCC3-D011-079F-40F230A5D169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92A1C5C5-34A9-CF7D-9D3D-5A0535F503D7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9D14AA59-4002-29F1-7DA2-CF4D23E17E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18E21D6F-5F13-0D2C-3353-9651935828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36228713-A35B-7BB5-AF28-15918E826A25}"/>
              </a:ext>
            </a:extLst>
          </p:cNvPr>
          <p:cNvGrpSpPr/>
          <p:nvPr/>
        </p:nvGrpSpPr>
        <p:grpSpPr>
          <a:xfrm>
            <a:off x="2659692" y="4147786"/>
            <a:ext cx="6533637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21CE06EE-ACF1-0D5B-B58B-910EDFB0D7C5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37EDE48E-2682-D645-6E2F-240083E63864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117F123E-B090-B656-A12E-FC51DBF834C7}"/>
              </a:ext>
            </a:extLst>
          </p:cNvPr>
          <p:cNvSpPr txBox="1">
            <a:spLocks/>
          </p:cNvSpPr>
          <p:nvPr/>
        </p:nvSpPr>
        <p:spPr>
          <a:xfrm>
            <a:off x="258131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rgbClr val="E74B00"/>
                </a:solidFill>
                <a:cs typeface="Arial" panose="020B0604020202020204" pitchFamily="34" charset="0"/>
              </a:rPr>
              <a:t>Matrix blower PC-HMI obsolescence </a:t>
            </a: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BA12826-0C1A-5AD7-A897-E051C000EB98}"/>
              </a:ext>
            </a:extLst>
          </p:cNvPr>
          <p:cNvSpPr txBox="1">
            <a:spLocks/>
          </p:cNvSpPr>
          <p:nvPr/>
        </p:nvSpPr>
        <p:spPr>
          <a:xfrm>
            <a:off x="2580421" y="742198"/>
            <a:ext cx="6730971" cy="725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Arial Nova Cond" panose="020B0506020202020204" pitchFamily="34" charset="0"/>
              </a:rPr>
              <a:t>O&amp;U ref OCB006</a:t>
            </a:r>
            <a:br>
              <a:rPr lang="en-US" sz="2400" dirty="0">
                <a:solidFill>
                  <a:schemeClr val="tx1"/>
                </a:solidFill>
                <a:latin typeface="Arial Nova Cond" panose="020B0506020202020204" pitchFamily="34" charset="0"/>
              </a:rPr>
            </a:br>
            <a:r>
              <a:rPr lang="en-US" sz="2000" i="1" dirty="0">
                <a:solidFill>
                  <a:srgbClr val="000000"/>
                </a:solidFill>
                <a:latin typeface="Arial Nova Cond" panose="020B0506020202020204" pitchFamily="34" charset="0"/>
              </a:rPr>
              <a:t>R</a:t>
            </a:r>
            <a:r>
              <a:rPr lang="en-US" altLang="fr-FR" sz="2000" i="1" dirty="0">
                <a:solidFill>
                  <a:srgbClr val="000000"/>
                </a:solidFill>
                <a:latin typeface="Arial Nova Cond" panose="020B0506020202020204" pitchFamily="34" charset="0"/>
              </a:rPr>
              <a:t>eplacement of PCC 5P91-B&amp;R APC-910i7 by </a:t>
            </a:r>
            <a:r>
              <a:rPr lang="en-US" altLang="fr-FR" sz="2000" dirty="0">
                <a:solidFill>
                  <a:srgbClr val="E74B00"/>
                </a:solidFill>
                <a:latin typeface="Arial Nova Cond" panose="020B0506020202020204" pitchFamily="34" charset="0"/>
              </a:rPr>
              <a:t>PC IPC962HR-ES </a:t>
            </a:r>
            <a:endParaRPr lang="it-IT" sz="2000" i="1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CE5C35D0-972D-94A4-91B7-D3B79A1ADB91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26 k€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A90795C1-8F81-E9ED-B292-B566DBBDA714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 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D6D7314A-3501-118D-33B0-A1165DD812A5}"/>
              </a:ext>
            </a:extLst>
          </p:cNvPr>
          <p:cNvSpPr txBox="1">
            <a:spLocks/>
          </p:cNvSpPr>
          <p:nvPr/>
        </p:nvSpPr>
        <p:spPr>
          <a:xfrm>
            <a:off x="199050" y="2190462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Equipment lifecycle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90844DD3-1B5B-3580-67CA-4ABFBACEABBF}"/>
              </a:ext>
            </a:extLst>
          </p:cNvPr>
          <p:cNvSpPr txBox="1"/>
          <p:nvPr/>
        </p:nvSpPr>
        <p:spPr>
          <a:xfrm>
            <a:off x="199050" y="194412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 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A7589A41-3918-FAA6-9AF7-86569E45437C}"/>
              </a:ext>
            </a:extLst>
          </p:cNvPr>
          <p:cNvSpPr txBox="1"/>
          <p:nvPr/>
        </p:nvSpPr>
        <p:spPr>
          <a:xfrm>
            <a:off x="199050" y="4815136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33CD0307-4134-599A-AE5D-C08A682AADDC}"/>
              </a:ext>
            </a:extLst>
          </p:cNvPr>
          <p:cNvSpPr txBox="1">
            <a:spLocks/>
          </p:cNvSpPr>
          <p:nvPr/>
        </p:nvSpPr>
        <p:spPr>
          <a:xfrm>
            <a:off x="246110" y="6047830"/>
            <a:ext cx="1963125" cy="801558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Matrix  </a:t>
            </a:r>
            <a:r>
              <a:rPr lang="it-IT" sz="900" dirty="0"/>
              <a:t>s/n 110 050 to 110396</a:t>
            </a:r>
            <a:br>
              <a:rPr lang="it-IT" sz="900" dirty="0"/>
            </a:br>
            <a:r>
              <a:rPr lang="it-IT" sz="900" dirty="0"/>
              <a:t>             s/n 210 050 to 210 063</a:t>
            </a:r>
            <a:br>
              <a:rPr lang="it-IT" sz="900" dirty="0"/>
            </a:br>
            <a:r>
              <a:rPr lang="it-IT" sz="900" dirty="0"/>
              <a:t>             s/n 120 032 to 120 172</a:t>
            </a:r>
            <a:br>
              <a:rPr lang="it-IT" sz="900" dirty="0"/>
            </a:br>
            <a:r>
              <a:rPr lang="it-IT" sz="900" dirty="0"/>
              <a:t>             s/n 220 025 to 220 031</a:t>
            </a:r>
            <a:br>
              <a:rPr lang="it-IT" sz="900" dirty="0"/>
            </a:br>
            <a:r>
              <a:rPr lang="it-IT" sz="900" dirty="0"/>
              <a:t>             s/n 130 002 to 130 020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C43454C2-4916-0721-94E0-834D68379C5E}"/>
              </a:ext>
            </a:extLst>
          </p:cNvPr>
          <p:cNvSpPr txBox="1"/>
          <p:nvPr/>
        </p:nvSpPr>
        <p:spPr>
          <a:xfrm>
            <a:off x="246110" y="5884178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65043B10-A0CF-30E6-B8F8-84617C79E685}"/>
              </a:ext>
            </a:extLst>
          </p:cNvPr>
          <p:cNvSpPr txBox="1">
            <a:spLocks/>
          </p:cNvSpPr>
          <p:nvPr/>
        </p:nvSpPr>
        <p:spPr>
          <a:xfrm>
            <a:off x="199050" y="4991946"/>
            <a:ext cx="2146945" cy="468139"/>
          </a:xfrm>
          <a:prstGeom prst="rect">
            <a:avLst/>
          </a:prstGeom>
          <a:noFill/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Baumer encoder obsolescence  or Relocation  #OCB004  #2061</a:t>
            </a:r>
          </a:p>
          <a:p>
            <a:pPr>
              <a:buClr>
                <a:srgbClr val="E74B00"/>
              </a:buClr>
            </a:pPr>
            <a:endParaRPr lang="it-IT" dirty="0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BAFA57D1-7D93-EF08-7FC7-D105E679C5B6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5AC56F98-FEEF-0AFA-13DF-2566B224014E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Obsolescence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D3020164-29A4-D57F-D6B5-EE17EF63DE3A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447C6069-4E60-788A-6B6B-1D8FAF6E22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5760054B-7714-3BCE-83EF-9C1A26A770C6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DEFE7CA-5933-DF3B-E6D3-7AD9E026C21A}"/>
              </a:ext>
            </a:extLst>
          </p:cNvPr>
          <p:cNvSpPr/>
          <p:nvPr/>
        </p:nvSpPr>
        <p:spPr>
          <a:xfrm rot="5400000">
            <a:off x="10464521" y="3870273"/>
            <a:ext cx="577553" cy="404791"/>
          </a:xfrm>
          <a:prstGeom prst="rightArrow">
            <a:avLst/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D0A68F-D8AE-9354-16BA-F7DDABCC00D2}"/>
              </a:ext>
            </a:extLst>
          </p:cNvPr>
          <p:cNvSpPr txBox="1"/>
          <p:nvPr/>
        </p:nvSpPr>
        <p:spPr>
          <a:xfrm>
            <a:off x="9639834" y="1621387"/>
            <a:ext cx="4696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i="1" dirty="0" err="1">
                <a:solidFill>
                  <a:srgbClr val="E74B00"/>
                </a:solidFill>
              </a:rPr>
              <a:t>before</a:t>
            </a:r>
            <a:endParaRPr lang="fr-FR" sz="1200" b="1" i="1" dirty="0">
              <a:solidFill>
                <a:srgbClr val="E74B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C29AE5-FA6C-4F52-12E2-FE23D5A177C7}"/>
              </a:ext>
            </a:extLst>
          </p:cNvPr>
          <p:cNvSpPr txBox="1"/>
          <p:nvPr/>
        </p:nvSpPr>
        <p:spPr>
          <a:xfrm>
            <a:off x="9770361" y="4245291"/>
            <a:ext cx="495556" cy="242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i="1" dirty="0" err="1">
                <a:solidFill>
                  <a:srgbClr val="E74B00"/>
                </a:solidFill>
              </a:rPr>
              <a:t>after</a:t>
            </a:r>
            <a:endParaRPr lang="fr-FR" sz="1200" b="1" i="1" dirty="0">
              <a:solidFill>
                <a:srgbClr val="E74B00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011F2FF-B03F-C724-06C5-B77A5558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220" y="3013807"/>
            <a:ext cx="870657" cy="67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B04B7CB-879B-B449-6D6B-FE6129B61164}"/>
              </a:ext>
            </a:extLst>
          </p:cNvPr>
          <p:cNvSpPr/>
          <p:nvPr/>
        </p:nvSpPr>
        <p:spPr>
          <a:xfrm>
            <a:off x="10632523" y="3529975"/>
            <a:ext cx="913354" cy="152516"/>
          </a:xfrm>
          <a:prstGeom prst="rect">
            <a:avLst/>
          </a:prstGeom>
          <a:noFill/>
          <a:ln w="12700">
            <a:solidFill>
              <a:srgbClr val="E7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C7890D8-F925-0A9B-CC78-1FBF8CCF4EF2}"/>
              </a:ext>
            </a:extLst>
          </p:cNvPr>
          <p:cNvSpPr txBox="1"/>
          <p:nvPr/>
        </p:nvSpPr>
        <p:spPr>
          <a:xfrm>
            <a:off x="9372387" y="4665444"/>
            <a:ext cx="6827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r>
              <a:rPr lang="en-GB" sz="8000" b="1" i="0" u="none" strike="noStrike" kern="1200" baseline="0" noProof="0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lang="en-GB" sz="8000" b="1" i="0" u="none" strike="noStrike" kern="1200" baseline="0" noProof="0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" name="TextBox 462">
            <a:extLst>
              <a:ext uri="{FF2B5EF4-FFF2-40B4-BE49-F238E27FC236}">
                <a16:creationId xmlns:a16="http://schemas.microsoft.com/office/drawing/2014/main" id="{D8DE3A51-A422-0807-D0E4-402BD435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278" y="4270073"/>
            <a:ext cx="1907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en-US" sz="1400" i="1" dirty="0"/>
              <a:t>NEW PC </a:t>
            </a:r>
          </a:p>
          <a:p>
            <a:pPr algn="r"/>
            <a:r>
              <a:rPr lang="en-US" sz="1400" i="1" dirty="0"/>
              <a:t>IPC962HR-ES</a:t>
            </a:r>
          </a:p>
        </p:txBody>
      </p:sp>
      <p:sp>
        <p:nvSpPr>
          <p:cNvPr id="18" name="Segnaposto testo 13">
            <a:extLst>
              <a:ext uri="{FF2B5EF4-FFF2-40B4-BE49-F238E27FC236}">
                <a16:creationId xmlns:a16="http://schemas.microsoft.com/office/drawing/2014/main" id="{A3FA2DBA-D142-A8B7-2C44-10FF661152C5}"/>
              </a:ext>
            </a:extLst>
          </p:cNvPr>
          <p:cNvSpPr txBox="1">
            <a:spLocks/>
          </p:cNvSpPr>
          <p:nvPr/>
        </p:nvSpPr>
        <p:spPr>
          <a:xfrm>
            <a:off x="199050" y="2774887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MenDays **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3FF7F080-882C-5FC3-8A5B-92EDFDB708C5}"/>
              </a:ext>
            </a:extLst>
          </p:cNvPr>
          <p:cNvSpPr txBox="1"/>
          <p:nvPr/>
        </p:nvSpPr>
        <p:spPr>
          <a:xfrm>
            <a:off x="199050" y="2553484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DF3E9E66-7EF8-5B27-8ECF-BD0D4582F233}"/>
              </a:ext>
            </a:extLst>
          </p:cNvPr>
          <p:cNvSpPr txBox="1">
            <a:spLocks/>
          </p:cNvSpPr>
          <p:nvPr/>
        </p:nvSpPr>
        <p:spPr>
          <a:xfrm>
            <a:off x="199050" y="3337883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 day 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40EB22FA-9D8A-AE56-40F9-633F9CBAE10A}"/>
              </a:ext>
            </a:extLst>
          </p:cNvPr>
          <p:cNvSpPr txBox="1"/>
          <p:nvPr/>
        </p:nvSpPr>
        <p:spPr>
          <a:xfrm>
            <a:off x="199050" y="311648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24" name="Segnaposto testo 13">
            <a:extLst>
              <a:ext uri="{FF2B5EF4-FFF2-40B4-BE49-F238E27FC236}">
                <a16:creationId xmlns:a16="http://schemas.microsoft.com/office/drawing/2014/main" id="{43148F99-FC32-F6A8-DDA0-B5BD340D8185}"/>
              </a:ext>
            </a:extLst>
          </p:cNvPr>
          <p:cNvSpPr txBox="1">
            <a:spLocks/>
          </p:cNvSpPr>
          <p:nvPr/>
        </p:nvSpPr>
        <p:spPr>
          <a:xfrm>
            <a:off x="38026" y="4161380"/>
            <a:ext cx="2124149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*according to equipment generation</a:t>
            </a:r>
            <a:b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configuration. 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* Installation not included in Budget price.</a:t>
            </a:r>
            <a:endParaRPr lang="en-GB" sz="800" b="0" i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gnaposto testo 13">
            <a:extLst>
              <a:ext uri="{FF2B5EF4-FFF2-40B4-BE49-F238E27FC236}">
                <a16:creationId xmlns:a16="http://schemas.microsoft.com/office/drawing/2014/main" id="{06BB4F93-CB1C-9B27-5306-BD7D73A84F22}"/>
              </a:ext>
            </a:extLst>
          </p:cNvPr>
          <p:cNvSpPr txBox="1">
            <a:spLocks/>
          </p:cNvSpPr>
          <p:nvPr/>
        </p:nvSpPr>
        <p:spPr>
          <a:xfrm>
            <a:off x="264866" y="3873311"/>
            <a:ext cx="1963125" cy="39324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10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weeks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CA3F93CF-453A-A2AB-9C86-45285919428F}"/>
              </a:ext>
            </a:extLst>
          </p:cNvPr>
          <p:cNvSpPr txBox="1"/>
          <p:nvPr/>
        </p:nvSpPr>
        <p:spPr>
          <a:xfrm>
            <a:off x="199050" y="368645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Lead Time: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E8271EE-A37F-9043-82D3-C67D0D1378DA}"/>
              </a:ext>
            </a:extLst>
          </p:cNvPr>
          <p:cNvSpPr txBox="1"/>
          <p:nvPr/>
        </p:nvSpPr>
        <p:spPr>
          <a:xfrm>
            <a:off x="188413" y="5407014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replaced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Segnaposto testo 13">
            <a:extLst>
              <a:ext uri="{FF2B5EF4-FFF2-40B4-BE49-F238E27FC236}">
                <a16:creationId xmlns:a16="http://schemas.microsoft.com/office/drawing/2014/main" id="{870F8866-DC1B-A162-F032-0D84E95F2CCB}"/>
              </a:ext>
            </a:extLst>
          </p:cNvPr>
          <p:cNvSpPr txBox="1">
            <a:spLocks/>
          </p:cNvSpPr>
          <p:nvPr/>
        </p:nvSpPr>
        <p:spPr>
          <a:xfrm>
            <a:off x="188413" y="5592450"/>
            <a:ext cx="2146945" cy="452082"/>
          </a:xfrm>
          <a:prstGeom prst="rect">
            <a:avLst/>
          </a:prstGeom>
          <a:noFill/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W10 migration  #2096</a:t>
            </a:r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D5F76F-60A7-710D-6BF3-FFFC3BAD9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8156" y="2756057"/>
            <a:ext cx="314667" cy="20301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9E73CBB-BF94-6647-3FCF-79421F2B5A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70783" y="5632089"/>
            <a:ext cx="701599" cy="5249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269A952E-4F46-FEE1-7DDA-F2279421C6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4805" y="6332416"/>
            <a:ext cx="478251" cy="411296"/>
          </a:xfrm>
          <a:prstGeom prst="rect">
            <a:avLst/>
          </a:prstGeom>
        </p:spPr>
      </p:pic>
      <p:pic>
        <p:nvPicPr>
          <p:cNvPr id="43" name="Image 42" descr="Une image contenant texte, batterie&#10;&#10;Le contenu généré par l’IA peut être incorrect.">
            <a:extLst>
              <a:ext uri="{FF2B5EF4-FFF2-40B4-BE49-F238E27FC236}">
                <a16:creationId xmlns:a16="http://schemas.microsoft.com/office/drawing/2014/main" id="{26F72C7E-DDF0-73DB-AA12-752703D9B8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56553" y="6115802"/>
            <a:ext cx="478252" cy="434429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68A40D29-0FA6-7D45-A89E-2E8991688D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7288" y="1999494"/>
            <a:ext cx="1729891" cy="1488000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88CC65A7-9BBA-2535-6299-0C13385184A9}"/>
              </a:ext>
            </a:extLst>
          </p:cNvPr>
          <p:cNvSpPr txBox="1"/>
          <p:nvPr/>
        </p:nvSpPr>
        <p:spPr>
          <a:xfrm>
            <a:off x="10404884" y="1537630"/>
            <a:ext cx="3586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r>
              <a:rPr lang="en-GB" sz="8000" b="1" i="0" u="none" strike="noStrike" kern="1200" baseline="0" noProof="0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</a:t>
            </a:r>
            <a:endParaRPr lang="en-GB" sz="8000" b="1" i="0" u="none" strike="noStrike" kern="1200" baseline="0" noProof="0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Image 2" descr="Une image contenant symbole, cercle, logo, clipart&#10;&#10;Le contenu généré par l’IA peut être incorrect.">
            <a:extLst>
              <a:ext uri="{FF2B5EF4-FFF2-40B4-BE49-F238E27FC236}">
                <a16:creationId xmlns:a16="http://schemas.microsoft.com/office/drawing/2014/main" id="{CF0653AE-7B98-D7A0-67D1-4F50DEE65A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24356" y="5802635"/>
            <a:ext cx="422694" cy="25239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90711D0-4D09-C977-6329-CE0440786E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14127" y="849820"/>
            <a:ext cx="455612" cy="445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4D166F-CF8E-4F4D-A942-3084B8D1B4E2}"/>
              </a:ext>
            </a:extLst>
          </p:cNvPr>
          <p:cNvSpPr/>
          <p:nvPr/>
        </p:nvSpPr>
        <p:spPr>
          <a:xfrm>
            <a:off x="10250424" y="746849"/>
            <a:ext cx="121798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1100" i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Aseptic Equipment  compliant</a:t>
            </a:r>
          </a:p>
        </p:txBody>
      </p:sp>
    </p:spTree>
    <p:extLst>
      <p:ext uri="{BB962C8B-B14F-4D97-AF65-F5344CB8AC3E}">
        <p14:creationId xmlns:p14="http://schemas.microsoft.com/office/powerpoint/2010/main" val="1419797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-long" id="{16F27F92-AA9D-7B43-BA82-8138A208B1E4}" vid="{FBFFC02A-1B95-D14A-AB1E-00348F7AA1F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4" ma:contentTypeDescription="Crée un document." ma:contentTypeScope="" ma:versionID="c00c8da5ded57f406c81a5b0a0f60841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e27a90a5fe9e8634ebae81736122fd0b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0E58BE-55CF-41C7-BBA4-7EE949938ABD}">
  <ds:schemaRefs>
    <ds:schemaRef ds:uri="7d5dec9a-9e8b-443d-b3d9-4436fe769d7c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87c254b-2107-4f11-bbf4-c30bafcb041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1E9C55-45EA-491D-8BBB-1DB9822F9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F7782F-EDA0-45CB-AC65-985AB440DE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 Template long</Template>
  <TotalTime>4437</TotalTime>
  <Words>257</Words>
  <Application>Microsoft Office PowerPoint</Application>
  <PresentationFormat>Grand écran</PresentationFormat>
  <Paragraphs>40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Nova Cond</vt:lpstr>
      <vt:lpstr>Calibri</vt:lpstr>
      <vt:lpstr>Wingdings</vt:lpstr>
      <vt:lpstr>New Sidel Template</vt:lpstr>
      <vt:lpstr>think-cell Folie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MANAGEMENT SERVICES BLOWING</dc:title>
  <dc:creator>Le Meteil, Guillaume</dc:creator>
  <cp:lastModifiedBy>Faure, Didier</cp:lastModifiedBy>
  <cp:revision>95</cp:revision>
  <dcterms:created xsi:type="dcterms:W3CDTF">2024-01-15T16:40:48Z</dcterms:created>
  <dcterms:modified xsi:type="dcterms:W3CDTF">2026-02-26T16:44:39Z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2021-08-27T10:17:47Z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92cf1a8d-d67b-4290-8333-f499519532ce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