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82" d="100"/>
          <a:sy n="82" d="100"/>
        </p:scale>
        <p:origin x="1699" y="72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12/03/2020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12/03/2020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3628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9007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VALUE AND BENEFITS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  <a:endParaRPr kumimoji="0" lang="en-GB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dirty="0"/>
              <a:t>Anticipate spare parts shortage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en-US" altLang="en-US" dirty="0"/>
              <a:t>PLC Field Module update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Obsolescence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SRAA, SREV, SRSC, SFB, SREP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OCF001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62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200" b="1" dirty="0"/>
              <a:t>Safer solution with newer component available in the market.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2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Allen Bradley DH+/RIO Adapters production is stopped by manufacturers.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Risk of imminent Spare Part unavailability.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Risk of long Downtime for equipment at Bottlers prod plants.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b="1" dirty="0">
                <a:solidFill>
                  <a:srgbClr val="E64B00"/>
                </a:solidFill>
              </a:rPr>
              <a:t>Improved communication protocol thanks to Ethernet IP communication standard</a:t>
            </a:r>
            <a:endParaRPr lang="en-US" altLang="x-none" sz="1200" dirty="0">
              <a:solidFill>
                <a:srgbClr val="000000"/>
              </a:solidFill>
            </a:endParaRP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b="1" dirty="0">
                <a:solidFill>
                  <a:srgbClr val="E64B00"/>
                </a:solidFill>
              </a:rPr>
              <a:t>Spare parts flow continuity </a:t>
            </a:r>
            <a:endParaRPr lang="en-US" altLang="x-none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Updated hardware solution with fully active components: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The new system consists of new Ethernet IP type adapters and new protocol cabling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Possibility to evaluate the update of HMI, PLC and Frequency Converters as well on a case by case basis.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n-US" altLang="x-none" sz="1200" dirty="0">
                <a:solidFill>
                  <a:srgbClr val="000000"/>
                </a:solidFill>
              </a:rPr>
              <a:t>*Applicability to be evaluated case by case.</a:t>
            </a:r>
          </a:p>
        </p:txBody>
      </p:sp>
      <p:sp>
        <p:nvSpPr>
          <p:cNvPr id="29" name="CasellaDiTesto 10">
            <a:extLst>
              <a:ext uri="{FF2B5EF4-FFF2-40B4-BE49-F238E27FC236}">
                <a16:creationId xmlns:a16="http://schemas.microsoft.com/office/drawing/2014/main" id="{05A0C63E-A7CD-4992-B259-7934A73B7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204" y="4172259"/>
            <a:ext cx="3694509" cy="1402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t-IT" sz="900" b="1" i="1" dirty="0">
                <a:solidFill>
                  <a:schemeClr val="folHlink"/>
                </a:solidFill>
              </a:rPr>
              <a:t>Automation Peripheral modules update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95FBF2EA-C5AB-412C-B77A-44C47FE5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59" y="4625888"/>
            <a:ext cx="1575197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75</TotalTime>
  <Words>147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253</cp:revision>
  <dcterms:created xsi:type="dcterms:W3CDTF">2019-02-20T10:39:16Z</dcterms:created>
  <dcterms:modified xsi:type="dcterms:W3CDTF">2020-03-12T13:21:29Z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