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4"/>
  </p:sldMasterIdLst>
  <p:notesMasterIdLst>
    <p:notesMasterId r:id="rId6"/>
  </p:notesMasterIdLst>
  <p:handoutMasterIdLst>
    <p:handoutMasterId r:id="rId7"/>
  </p:handoutMasterIdLst>
  <p:sldIdLst>
    <p:sldId id="376" r:id="rId5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88" autoAdjust="0"/>
    <p:restoredTop sz="95280" autoAdjust="0"/>
  </p:normalViewPr>
  <p:slideViewPr>
    <p:cSldViewPr snapToGrid="0">
      <p:cViewPr varScale="1">
        <p:scale>
          <a:sx n="127" d="100"/>
          <a:sy n="127" d="100"/>
        </p:scale>
        <p:origin x="1446" y="120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PETTERSSON | Studia Ingénierie" userId="78942985-7c7f-45cd-9240-8ec9f4102ab7" providerId="ADAL" clId="{988C6056-474B-4F08-A219-17EBC2F102B8}"/>
    <pc:docChg chg="modSld">
      <pc:chgData name="Maria PETTERSSON | Studia Ingénierie" userId="78942985-7c7f-45cd-9240-8ec9f4102ab7" providerId="ADAL" clId="{988C6056-474B-4F08-A219-17EBC2F102B8}" dt="2020-03-18T09:21:07.779" v="3" actId="1036"/>
      <pc:docMkLst>
        <pc:docMk/>
      </pc:docMkLst>
      <pc:sldChg chg="modSp mod">
        <pc:chgData name="Maria PETTERSSON | Studia Ingénierie" userId="78942985-7c7f-45cd-9240-8ec9f4102ab7" providerId="ADAL" clId="{988C6056-474B-4F08-A219-17EBC2F102B8}" dt="2020-03-18T09:21:07.779" v="3" actId="1036"/>
        <pc:sldMkLst>
          <pc:docMk/>
          <pc:sldMk cId="2369487437" sldId="376"/>
        </pc:sldMkLst>
        <pc:spChg chg="mod">
          <ac:chgData name="Maria PETTERSSON | Studia Ingénierie" userId="78942985-7c7f-45cd-9240-8ec9f4102ab7" providerId="ADAL" clId="{988C6056-474B-4F08-A219-17EBC2F102B8}" dt="2020-03-18T09:20:42.464" v="0" actId="947"/>
          <ac:spMkLst>
            <pc:docMk/>
            <pc:sldMk cId="2369487437" sldId="376"/>
            <ac:spMk id="9" creationId="{CF44C1F8-6FC3-4515-B08E-1A90733BAFE7}"/>
          </ac:spMkLst>
        </pc:spChg>
        <pc:spChg chg="mod">
          <ac:chgData name="Maria PETTERSSON | Studia Ingénierie" userId="78942985-7c7f-45cd-9240-8ec9f4102ab7" providerId="ADAL" clId="{988C6056-474B-4F08-A219-17EBC2F102B8}" dt="2020-03-18T09:21:02.254" v="2" actId="1036"/>
          <ac:spMkLst>
            <pc:docMk/>
            <pc:sldMk cId="2369487437" sldId="376"/>
            <ac:spMk id="29" creationId="{05A0C63E-A7CD-4992-B259-7934A73B747C}"/>
          </ac:spMkLst>
        </pc:spChg>
        <pc:picChg chg="mod">
          <ac:chgData name="Maria PETTERSSON | Studia Ingénierie" userId="78942985-7c7f-45cd-9240-8ec9f4102ab7" providerId="ADAL" clId="{988C6056-474B-4F08-A219-17EBC2F102B8}" dt="2020-03-18T09:21:07.779" v="3" actId="1036"/>
          <ac:picMkLst>
            <pc:docMk/>
            <pc:sldMk cId="2369487437" sldId="376"/>
            <ac:picMk id="30" creationId="{95FBF2EA-C5AB-412C-B77A-44C47FE53EA7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1B621FC7-84DA-4CA9-BDA5-5CFB8B091C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Header</a:t>
            </a: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03A1451-F87F-43E8-BC97-D5859924C52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C06D191-3064-4110-BA39-C2AF6EF2713E}" type="datetimeFigureOut">
              <a:rPr lang="en-GB"/>
              <a:pPr>
                <a:defRPr/>
              </a:pPr>
              <a:t>18/03/2020</a:t>
            </a:fld>
            <a:endParaRPr lang="en-GB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ECACC80-426E-4836-A0C5-12DD6E2E4D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Footer</a:t>
            </a:r>
            <a:endParaRPr lang="en-GB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39D6550-5C35-4804-BCED-CE62BF3563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825D9A9-28A4-4A48-B593-B98A9D1E9C1A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3993FE54-143F-44F4-B9EA-63092C43C2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Header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EAFDBA2-9A8E-48DB-91F5-20A9F1F0BB8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CCD74D-CC02-48A0-B7AD-442590EEDE17}" type="datetimeFigureOut">
              <a:rPr lang="en-GB"/>
              <a:pPr>
                <a:defRPr/>
              </a:pPr>
              <a:t>18/03/2020</a:t>
            </a:fld>
            <a:endParaRPr lang="en-GB" dirty="0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42AB1BF4-5720-4660-AED2-3476864868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6B21C9F7-87D9-470B-91D0-FCCEF25E06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4975" y="4197350"/>
            <a:ext cx="5988050" cy="426085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1D3CE6-5EC7-4E31-8A33-C549BA4D0E1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Footer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7A80280-73D1-4D94-8D67-DB8774B330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620323A-DA39-4FF4-ABCD-30BC7C2D621A}" type="slidenum">
              <a:rPr lang="en-GB"/>
              <a:pPr>
                <a:defRPr/>
              </a:pPr>
              <a:t>‹N°›</a:t>
            </a:fld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736282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5559214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HS125 – </a:t>
            </a:r>
            <a:r>
              <a:rPr lang="en-US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SF300 and SF100 Valves Test Bench (Filling Valve Job Rotation Maintenance)</a:t>
            </a: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 March 2020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2F90293-B49D-4BDC-89C7-94D8AEEB233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5900774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5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77010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es-ES" sz="14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MS PGothic" pitchFamily="34" charset="-128"/>
                <a:cs typeface="+mn-cs"/>
              </a:rPr>
              <a:t>VALOR Y VENTAJAS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77010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es-ES" sz="1400" b="1" i="0" u="none" strike="noStrike" cap="none" normalizeH="0" baseline="0" noProof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Arial" charset="0"/>
              </a:rPr>
              <a:t>DESCRIPCIÓN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146343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s-ES"/>
              <a:t>Anticipe la falta de repuestos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es-ES"/>
              <a:t>Actualización de módulos de campo de PLC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Valor: Obsolescencia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Equipo: SRAA, SREV, SRSC, SFB, SREP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 de catálogo: OCF001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447" y="2146343"/>
            <a:ext cx="3866263" cy="2622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200" b="1"/>
              <a:t>Una solución más segura con un componente más reciente disponible en el mercado.</a:t>
            </a:r>
          </a:p>
          <a:p>
            <a:pPr marL="136922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200" b="1">
                <a:solidFill>
                  <a:srgbClr val="E64B00"/>
                </a:solidFill>
              </a:rPr>
              <a:t>Prevención de paros prolongados en caso de falla:</a:t>
            </a:r>
          </a:p>
          <a:p>
            <a:pPr marL="479822" lvl="1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200">
                <a:solidFill>
                  <a:srgbClr val="000000"/>
                </a:solidFill>
              </a:rPr>
              <a:t>Los fabricantes de los adaptadores Allen Bradley DH+/RIO han dejado de producirlos.</a:t>
            </a:r>
          </a:p>
          <a:p>
            <a:pPr marL="479822" lvl="1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200">
                <a:solidFill>
                  <a:srgbClr val="000000"/>
                </a:solidFill>
              </a:rPr>
              <a:t>Existe el riesgo de una inminente falta de repuestos.</a:t>
            </a:r>
          </a:p>
          <a:p>
            <a:pPr marL="479822" lvl="1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200">
                <a:solidFill>
                  <a:srgbClr val="000000"/>
                </a:solidFill>
              </a:rPr>
              <a:t>Esto puede conllevar largos paros de los equipos en las plantas de embotellado.</a:t>
            </a:r>
          </a:p>
          <a:p>
            <a:pPr marL="136922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200" b="1">
                <a:solidFill>
                  <a:srgbClr val="E64B00"/>
                </a:solidFill>
              </a:rPr>
              <a:t>Mejor protocolo de comunicaciones gracias al estándar EtherNet/IP.</a:t>
            </a:r>
          </a:p>
          <a:p>
            <a:pPr marL="136922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200" b="1">
                <a:solidFill>
                  <a:srgbClr val="E64B00"/>
                </a:solidFill>
              </a:rPr>
              <a:t>Continuidad del abastecimiento de repuestos.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99168"/>
            <a:ext cx="3910143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 eaLnBrk="1" fontAlgn="auto" hangingPunct="1">
              <a:spcBef>
                <a:spcPts val="225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s-ES" sz="1200" dirty="0">
                <a:solidFill>
                  <a:srgbClr val="000000"/>
                </a:solidFill>
              </a:rPr>
              <a:t>Solución de hardware actualizada con componentes completamente activos:</a:t>
            </a:r>
          </a:p>
          <a:p>
            <a:pPr marL="479822" lvl="2" indent="-136922" eaLnBrk="1" fontAlgn="auto" hangingPunct="1">
              <a:spcBef>
                <a:spcPts val="225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s-ES" sz="1200" spc="-20" dirty="0">
                <a:solidFill>
                  <a:srgbClr val="000000"/>
                </a:solidFill>
              </a:rPr>
              <a:t>El nuevo sistema consta de nuevos adaptadores de tipo </a:t>
            </a:r>
            <a:r>
              <a:rPr lang="es-ES" sz="1200" spc="-20" dirty="0" err="1">
                <a:solidFill>
                  <a:srgbClr val="000000"/>
                </a:solidFill>
              </a:rPr>
              <a:t>EtherNet</a:t>
            </a:r>
            <a:r>
              <a:rPr lang="es-ES" sz="1200" spc="-20" dirty="0">
                <a:solidFill>
                  <a:srgbClr val="000000"/>
                </a:solidFill>
              </a:rPr>
              <a:t>/IP y cableado para el nuevo protocolo</a:t>
            </a:r>
            <a:r>
              <a:rPr lang="es-ES" sz="1200" dirty="0">
                <a:solidFill>
                  <a:srgbClr val="000000"/>
                </a:solidFill>
              </a:rPr>
              <a:t>.</a:t>
            </a:r>
          </a:p>
          <a:p>
            <a:pPr marL="479822" lvl="2" indent="-136922" eaLnBrk="1" fontAlgn="auto" hangingPunct="1">
              <a:spcBef>
                <a:spcPts val="225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s-ES" sz="1200" dirty="0">
                <a:solidFill>
                  <a:srgbClr val="000000"/>
                </a:solidFill>
              </a:rPr>
              <a:t>Es posible evaluar la actualización de la HMI, del PLC y de los variadores de frecuencia también caso por caso.</a:t>
            </a:r>
          </a:p>
          <a:p>
            <a:pPr marL="479822" lvl="2" indent="-136922" eaLnBrk="1" fontAlgn="auto" hangingPunct="1">
              <a:spcBef>
                <a:spcPts val="225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s-ES" sz="1200" dirty="0">
                <a:solidFill>
                  <a:srgbClr val="000000"/>
                </a:solidFill>
              </a:rPr>
              <a:t>* Se deberá estudiar la posibilidad de aplicación caso por caso.</a:t>
            </a:r>
          </a:p>
        </p:txBody>
      </p:sp>
      <p:sp>
        <p:nvSpPr>
          <p:cNvPr id="29" name="CasellaDiTesto 10">
            <a:extLst>
              <a:ext uri="{FF2B5EF4-FFF2-40B4-BE49-F238E27FC236}">
                <a16:creationId xmlns:a16="http://schemas.microsoft.com/office/drawing/2014/main" id="{05A0C63E-A7CD-4992-B259-7934A73B7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204" y="4187373"/>
            <a:ext cx="3694509" cy="14025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sz="900" b="1" i="1" dirty="0">
                <a:solidFill>
                  <a:schemeClr val="folHlink"/>
                </a:solidFill>
              </a:rPr>
              <a:t>Actualización de módulos periféricos de automatización</a:t>
            </a:r>
          </a:p>
        </p:txBody>
      </p:sp>
      <p:pic>
        <p:nvPicPr>
          <p:cNvPr id="30" name="Picture 4">
            <a:extLst>
              <a:ext uri="{FF2B5EF4-FFF2-40B4-BE49-F238E27FC236}">
                <a16:creationId xmlns:a16="http://schemas.microsoft.com/office/drawing/2014/main" id="{95FBF2EA-C5AB-412C-B77A-44C47FE53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9859" y="4633445"/>
            <a:ext cx="1575197" cy="754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9487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C1934A45FF5D4B8D5F4B18333E543F" ma:contentTypeVersion="10" ma:contentTypeDescription="Crée un document." ma:contentTypeScope="" ma:versionID="c6fbba80f5b5790d9660e81b4bb1c2cf">
  <xsd:schema xmlns:xsd="http://www.w3.org/2001/XMLSchema" xmlns:xs="http://www.w3.org/2001/XMLSchema" xmlns:p="http://schemas.microsoft.com/office/2006/metadata/properties" xmlns:ns2="0911191c-8472-4eb5-a739-69bdbf5e668c" targetNamespace="http://schemas.microsoft.com/office/2006/metadata/properties" ma:root="true" ma:fieldsID="1b32f2aa824e076c1c942a171e6602e7" ns2:_="">
    <xsd:import namespace="0911191c-8472-4eb5-a739-69bdbf5e66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1191c-8472-4eb5-a739-69bdbf5e66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2A33F5-499E-47FC-92A4-BEE13053192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6C8AD5C-1A12-42EB-A158-7B7F25A6DC1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EF0AB45-FB1B-4A1E-A8FF-00961271BF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11191c-8472-4eb5-a739-69bdbf5e66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76</TotalTime>
  <Words>182</Words>
  <Application>Microsoft Office PowerPoint</Application>
  <PresentationFormat>Affichage à l'écran (4:3)</PresentationFormat>
  <Paragraphs>19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Wingdings</vt:lpstr>
      <vt:lpstr>1_NewSidel_Template_4x3_with add layouts</vt:lpstr>
      <vt:lpstr>think-cell Folie</vt:lpstr>
      <vt:lpstr>Anticipe la falta de repuestos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Maria PETTERSSON | Studia Ingénierie</cp:lastModifiedBy>
  <cp:revision>253</cp:revision>
  <dcterms:created xsi:type="dcterms:W3CDTF">2019-02-20T10:39:16Z</dcterms:created>
  <dcterms:modified xsi:type="dcterms:W3CDTF">2020-03-18T09:21:19Z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  <property fmtid="{D5CDD505-2E9C-101B-9397-08002B2CF9AE}" pid="13" name="ContentTypeId">
    <vt:lpwstr>0x01010048C1934A45FF5D4B8D5F4B18333E543F</vt:lpwstr>
  </property>
</Properties>
</file>