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tags/tag5.xml" ContentType="application/vnd.openxmlformats-officedocument.presentationml.tags+xml"/>
  <Override PartName="/ppt/tags/tag1.xml" ContentType="application/vnd.openxmlformats-officedocument.presentationml.tags+xml"/>
  <Override PartName="/ppt/tags/tag6.xml" ContentType="application/vnd.openxmlformats-officedocument.presentationml.tags+xml"/>
  <Override PartName="/ppt/tags/tag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8" autoAdjust="0"/>
    <p:restoredTop sz="95280" autoAdjust="0"/>
  </p:normalViewPr>
  <p:slideViewPr>
    <p:cSldViewPr snapToGrid="0">
      <p:cViewPr varScale="1">
        <p:scale>
          <a:sx n="69" d="100"/>
          <a:sy n="69" d="100"/>
        </p:scale>
        <p:origin x="1530" y="66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tags" Target="tags/tag1.xml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B621FC7-84DA-4CA9-BDA5-5CFB8B091C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Header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3A1451-F87F-43E8-BC97-D5859924C5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06D191-3064-4110-BA39-C2AF6EF2713E}" type="datetimeFigureOut">
              <a:rPr lang="en-GB"/>
              <a:pPr>
                <a:defRPr/>
              </a:pPr>
              <a:t>18/03/2020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CACC80-426E-4836-A0C5-12DD6E2E4D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Footer</a:t>
            </a:r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9D6550-5C35-4804-BCED-CE62BF3563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25D9A9-28A4-4A48-B593-B98A9D1E9C1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3993FE54-143F-44F4-B9EA-63092C43C2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Header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AFDBA2-9A8E-48DB-91F5-20A9F1F0BB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CD74D-CC02-48A0-B7AD-442590EEDE17}" type="datetimeFigureOut">
              <a:rPr lang="en-GB"/>
              <a:pPr>
                <a:defRPr/>
              </a:pPr>
              <a:t>18/03/2020</a:t>
            </a:fld>
            <a:endParaRPr lang="en-GB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2AB1BF4-5720-4660-AED2-3476864868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6B21C9F7-87D9-470B-91D0-FCCEF25E0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4975" y="4197350"/>
            <a:ext cx="5988050" cy="42608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1D3CE6-5EC7-4E31-8A33-C549BA4D0E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Footer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A80280-73D1-4D94-8D67-DB8774B33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20323A-DA39-4FF4-ABCD-30BC7C2D621A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36282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 March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900774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fr-FR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VALEUR ET AVANTAGES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fr-FR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DESCRIPTION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fr-FR"/>
              <a:t>Anticiper la pénurie des pièces de rechange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fr-FR"/>
              <a:t>Mise à jour du module automate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Valeur : Obsolescence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: SRAA, SREV, SRSC, SFB, SREP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 OCF001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866263" cy="262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200" b="1"/>
              <a:t>Une solution plus sûre grâce à la commercialisation d’un nouveau composant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200" b="1">
                <a:solidFill>
                  <a:srgbClr val="E64B00"/>
                </a:solidFill>
              </a:rPr>
              <a:t>Prévention de longs temps d’arrêt en cas de panne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200">
                <a:solidFill>
                  <a:srgbClr val="000000"/>
                </a:solidFill>
              </a:rPr>
              <a:t>Les producteurs ont arrêté la fabrication des adaptateurs Allen Bradley DH+/RIO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200">
                <a:solidFill>
                  <a:srgbClr val="000000"/>
                </a:solidFill>
              </a:rPr>
              <a:t>Risque imminent d’indisponibilité des pièces de rechange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200">
                <a:solidFill>
                  <a:srgbClr val="000000"/>
                </a:solidFill>
              </a:rPr>
              <a:t>Risque d’un long temps d’arrêt pour les équipements sur les sites d’embouteillage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200" b="1">
                <a:solidFill>
                  <a:srgbClr val="E64B00"/>
                </a:solidFill>
              </a:rPr>
              <a:t>Protocole de communication renforcé grâce à la norme de communication Ethernet/IP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200" b="1">
                <a:solidFill>
                  <a:srgbClr val="E64B00"/>
                </a:solidFill>
              </a:rPr>
              <a:t>Continuité du flux des pièces de rechange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200">
                <a:solidFill>
                  <a:srgbClr val="000000"/>
                </a:solidFill>
              </a:rPr>
              <a:t>Nouvelle solution matérielle avec des composants fonctionnels :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200">
                <a:solidFill>
                  <a:srgbClr val="000000"/>
                </a:solidFill>
              </a:rPr>
              <a:t>Le nouveau système comprend de nouveaux adaptateurs de type Ethernet/IP et un nouveau protocole de câblage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200">
                <a:solidFill>
                  <a:srgbClr val="000000"/>
                </a:solidFill>
              </a:rPr>
              <a:t>Possibilité d’évaluer la mise à jour de l’IHM, de l’automate et des convertisseurs de fréquence, également au cas par cas.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200">
                <a:solidFill>
                  <a:srgbClr val="000000"/>
                </a:solidFill>
              </a:rPr>
              <a:t>*Application à évaluer au cas par cas</a:t>
            </a:r>
          </a:p>
        </p:txBody>
      </p:sp>
      <p:sp>
        <p:nvSpPr>
          <p:cNvPr id="29" name="CasellaDiTesto 10">
            <a:extLst>
              <a:ext uri="{FF2B5EF4-FFF2-40B4-BE49-F238E27FC236}">
                <a16:creationId xmlns:a16="http://schemas.microsoft.com/office/drawing/2014/main" id="{05A0C63E-A7CD-4992-B259-7934A73B7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204" y="4172259"/>
            <a:ext cx="3694509" cy="14025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sz="900" b="1" i="1">
                <a:solidFill>
                  <a:schemeClr val="folHlink"/>
                </a:solidFill>
              </a:rPr>
              <a:t>Mise à jour des modules périphériques automates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95FBF2EA-C5AB-412C-B77A-44C47FE53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859" y="4625888"/>
            <a:ext cx="1575197" cy="754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10" ma:contentTypeDescription="Crée un document." ma:contentTypeScope="" ma:versionID="c6fbba80f5b5790d9660e81b4bb1c2cf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1b32f2aa824e076c1c942a171e6602e7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82987A5-0610-4688-AE55-B22E2902D62B}"/>
</file>

<file path=customXml/itemProps2.xml><?xml version="1.0" encoding="utf-8"?>
<ds:datastoreItem xmlns:ds="http://schemas.openxmlformats.org/officeDocument/2006/customXml" ds:itemID="{C7FB0FFC-EB9A-4EAD-A974-05C7AF7BE991}"/>
</file>

<file path=customXml/itemProps3.xml><?xml version="1.0" encoding="utf-8"?>
<ds:datastoreItem xmlns:ds="http://schemas.openxmlformats.org/officeDocument/2006/customXml" ds:itemID="{F776100F-1A2E-407B-9249-E6B87072954A}"/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75</TotalTime>
  <Words>175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Anticiper la pénurie des pièces de rechange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Delphine Roger</cp:lastModifiedBy>
  <cp:revision>253</cp:revision>
  <dcterms:created xsi:type="dcterms:W3CDTF">2019-02-20T10:39:16Z</dcterms:created>
  <dcterms:modified xsi:type="dcterms:W3CDTF">2020-03-18T15:46:47Z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ContentTypeId">
    <vt:lpwstr>0x01010048C1934A45FF5D4B8D5F4B18333E543F</vt:lpwstr>
  </property>
</Properties>
</file>