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tags/tag5.xml" ContentType="application/vnd.openxmlformats-officedocument.presentationml.tags+xml"/>
  <Override PartName="/ppt/tags/tag1.xml" ContentType="application/vnd.openxmlformats-officedocument.presentationml.tags+xml"/>
  <Override PartName="/ppt/tags/tag6.xml" ContentType="application/vnd.openxmlformats-officedocument.presentationml.tag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69" d="100"/>
          <a:sy n="69" d="100"/>
        </p:scale>
        <p:origin x="1530" y="66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18/03/2020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18/03/2020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fr-FR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MS PGothic" pitchFamily="34" charset="-128"/>
                <a:cs typeface="+mn-cs"/>
              </a:rPr>
              <a:t>VALEUR ET AVANTAGES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fr-FR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DESCRIPTION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fr-FR"/>
              <a:t>Anticiper la pénurie des pièces de rechange</a:t>
            </a:r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fr-FR"/>
              <a:t>Mise à jour du module automate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Valeur : Obsolescence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Équipements : SRAA, SREV, SRSC, SFB, SREP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Code catalogue : OCF001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62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 b="1"/>
              <a:t>Une solution plus sûre grâce à la commercialisation d’un nouveau composant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 b="1">
                <a:solidFill>
                  <a:srgbClr val="E64B00"/>
                </a:solidFill>
              </a:rPr>
              <a:t>Prévention de longs temps d’arrêt en cas de panne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>
                <a:solidFill>
                  <a:srgbClr val="000000"/>
                </a:solidFill>
              </a:rPr>
              <a:t>Les producteurs ont arrêté la fabrication des adaptateurs Allen Bradley DH+/RIO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>
                <a:solidFill>
                  <a:srgbClr val="000000"/>
                </a:solidFill>
              </a:rPr>
              <a:t>Risque imminent d’indisponibilité des pièces de rechange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>
                <a:solidFill>
                  <a:srgbClr val="000000"/>
                </a:solidFill>
              </a:rPr>
              <a:t>Risque d’un long temps d’arrêt pour les équipements sur les sites d’embouteillage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 b="1">
                <a:solidFill>
                  <a:srgbClr val="E64B00"/>
                </a:solidFill>
              </a:rPr>
              <a:t>Protocole de communication renforcé grâce à la norme de communication Ethernet/IP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 b="1">
                <a:solidFill>
                  <a:srgbClr val="E64B00"/>
                </a:solidFill>
              </a:rPr>
              <a:t>Continuité du flux des pièces de rechange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fr-FR" sz="1200">
                <a:solidFill>
                  <a:srgbClr val="000000"/>
                </a:solidFill>
              </a:rPr>
              <a:t>Nouvelle solution matérielle avec des composants fonctionnels :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fr-FR" sz="1200">
                <a:solidFill>
                  <a:srgbClr val="000000"/>
                </a:solidFill>
              </a:rPr>
              <a:t>Le nouveau système comprend de nouveaux adaptateurs de type Ethernet/IP et un nouveau protocole de câblage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fr-FR" sz="1200">
                <a:solidFill>
                  <a:srgbClr val="000000"/>
                </a:solidFill>
              </a:rPr>
              <a:t>Possibilité d’évaluer la mise à jour de l’IHM, de l’automate et des convertisseurs de fréquence, également au cas par cas.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fr-FR" sz="1200">
                <a:solidFill>
                  <a:srgbClr val="000000"/>
                </a:solidFill>
              </a:rPr>
              <a:t>*Application à évaluer au cas par cas</a:t>
            </a:r>
          </a:p>
        </p:txBody>
      </p:sp>
      <p:sp>
        <p:nvSpPr>
          <p:cNvPr id="29" name="CasellaDiTesto 10">
            <a:extLst>
              <a:ext uri="{FF2B5EF4-FFF2-40B4-BE49-F238E27FC236}">
                <a16:creationId xmlns:a16="http://schemas.microsoft.com/office/drawing/2014/main" id="{05A0C63E-A7CD-4992-B259-7934A73B7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204" y="4172259"/>
            <a:ext cx="3694509" cy="14025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sz="900" b="1" i="1">
                <a:solidFill>
                  <a:schemeClr val="folHlink"/>
                </a:solidFill>
              </a:rPr>
              <a:t>Mise à jour des modules périphériques automates</a:t>
            </a:r>
          </a:p>
        </p:txBody>
      </p:sp>
      <p:pic>
        <p:nvPicPr>
          <p:cNvPr id="30" name="Picture 4">
            <a:extLst>
              <a:ext uri="{FF2B5EF4-FFF2-40B4-BE49-F238E27FC236}">
                <a16:creationId xmlns:a16="http://schemas.microsoft.com/office/drawing/2014/main" id="{95FBF2EA-C5AB-412C-B77A-44C47FE53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859" y="4625888"/>
            <a:ext cx="1575197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1934A45FF5D4B8D5F4B18333E543F" ma:contentTypeVersion="10" ma:contentTypeDescription="Crée un document." ma:contentTypeScope="" ma:versionID="c6fbba80f5b5790d9660e81b4bb1c2cf">
  <xsd:schema xmlns:xsd="http://www.w3.org/2001/XMLSchema" xmlns:xs="http://www.w3.org/2001/XMLSchema" xmlns:p="http://schemas.microsoft.com/office/2006/metadata/properties" xmlns:ns2="0911191c-8472-4eb5-a739-69bdbf5e668c" targetNamespace="http://schemas.microsoft.com/office/2006/metadata/properties" ma:root="true" ma:fieldsID="1b32f2aa824e076c1c942a171e6602e7" ns2:_="">
    <xsd:import namespace="0911191c-8472-4eb5-a739-69bdbf5e6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1191c-8472-4eb5-a739-69bdbf5e6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2987A5-0610-4688-AE55-B22E2902D62B}"/>
</file>

<file path=customXml/itemProps2.xml><?xml version="1.0" encoding="utf-8"?>
<ds:datastoreItem xmlns:ds="http://schemas.openxmlformats.org/officeDocument/2006/customXml" ds:itemID="{C7FB0FFC-EB9A-4EAD-A974-05C7AF7BE991}"/>
</file>

<file path=customXml/itemProps3.xml><?xml version="1.0" encoding="utf-8"?>
<ds:datastoreItem xmlns:ds="http://schemas.openxmlformats.org/officeDocument/2006/customXml" ds:itemID="{F776100F-1A2E-407B-9249-E6B87072954A}"/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75</TotalTime>
  <Words>175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MS PGothic</vt:lpstr>
      <vt:lpstr>宋体</vt:lpstr>
      <vt:lpstr>Arial</vt:lpstr>
      <vt:lpstr>Wingdings</vt:lpstr>
      <vt:lpstr>1_NewSidel_Template_4x3_with add layouts</vt:lpstr>
      <vt:lpstr>think-cell Folie</vt:lpstr>
      <vt:lpstr>Anticiper la pénurie des pièces de rechange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Delphine Roger</cp:lastModifiedBy>
  <cp:revision>253</cp:revision>
  <dcterms:created xsi:type="dcterms:W3CDTF">2019-02-20T10:39:16Z</dcterms:created>
  <dcterms:modified xsi:type="dcterms:W3CDTF">2020-03-18T15:46:47Z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0x01010048C1934A45FF5D4B8D5F4B18333E543F</vt:lpwstr>
  </property>
</Properties>
</file>