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4" d="100"/>
          <a:sy n="114" d="100"/>
        </p:scale>
        <p:origin x="180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16/03/2020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16/03/2020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3628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9007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E VANTAGENS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DESCRIÇÃO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/>
              <a:t>Atualização módulo campo CLP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SRAA, SREV, SRSC, SFB, SREP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 OCF001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62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b="1" dirty="0"/>
              <a:t>Solução mais segura com componente novo disponível no mercado.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b="1" dirty="0">
                <a:solidFill>
                  <a:srgbClr val="E64B00"/>
                </a:solidFill>
              </a:rPr>
              <a:t>Previne longas paradas em caso de falha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A produção dos adaptadores Allen Bradley DH+/RIO foi descontinuada pelos fabricantes.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>
                <a:solidFill>
                  <a:srgbClr val="000000"/>
                </a:solidFill>
              </a:rPr>
              <a:t>Risco iminente de indisponibilidade de peça de reposição.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Risco de parada prolongada de equipamentos em fábricas de envase.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b="1" dirty="0">
                <a:solidFill>
                  <a:srgbClr val="E64B00"/>
                </a:solidFill>
              </a:rPr>
              <a:t>Protocolo de comunicação aperfeiçoado, graças à norma de comunicação IP Ethernet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200" b="1" dirty="0">
                <a:solidFill>
                  <a:srgbClr val="E64B00"/>
                </a:solidFill>
              </a:rPr>
              <a:t>Continuidade de fluxo de peças de reposição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Solução de hardware atualizada com componentes totalmente ativos: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O novo sistema consiste em novos adaptadores tipo IP Ethernet e novos cabos de protocolo.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Possibilidade de avaliar a atualização de IHM, CLP e conversores de frequência, ou caso a caso.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*Aplicabilidade a ser avaliada caso a caso.</a:t>
            </a:r>
          </a:p>
        </p:txBody>
      </p:sp>
      <p:sp>
        <p:nvSpPr>
          <p:cNvPr id="29" name="CasellaDiTesto 10">
            <a:extLst>
              <a:ext uri="{FF2B5EF4-FFF2-40B4-BE49-F238E27FC236}">
                <a16:creationId xmlns:a16="http://schemas.microsoft.com/office/drawing/2014/main" id="{05A0C63E-A7CD-4992-B259-7934A73B7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204" y="4172259"/>
            <a:ext cx="3694509" cy="1402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900" b="1" i="1">
                <a:solidFill>
                  <a:schemeClr val="folHlink"/>
                </a:solidFill>
              </a:rPr>
              <a:t>Atualização de módulos periféricos de automação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95FBF2EA-C5AB-412C-B77A-44C47FE5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59" y="4625888"/>
            <a:ext cx="1575197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1D4CBA-38BB-4A16-B14D-63E8DDD99B9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0C7BFD0-2EEA-4A51-8CFD-13182750CD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635C79-9E3B-4B14-B4B1-59D83671FA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0</TotalTime>
  <Words>162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Chantal BONO | Studia Ingénierie</cp:lastModifiedBy>
  <cp:revision>253</cp:revision>
  <dcterms:created xsi:type="dcterms:W3CDTF">2019-02-20T10:39:16Z</dcterms:created>
  <dcterms:modified xsi:type="dcterms:W3CDTF">2020-03-16T08:44:10Z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