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82" d="100"/>
          <a:sy n="82" d="100"/>
        </p:scale>
        <p:origin x="1699" y="72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12/03/2020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12/03/2020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xmlns:r="http://schemas.openxmlformats.org/officeDocument/2006/relationships" xmlns:p="http://schemas.openxmlformats.org/presentationml/2006/main" spid="_x0000_s37890" name="think-cell Folie" r:id="rId5" imgW="399" imgH="399" progId="TCLayout.ActiveDocument.1">
              <p:embed/>
            </p:oleObj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xmlns:r="http://schemas.openxmlformats.org/officeDocument/2006/relationships" xmlns:p="http://schemas.openxmlformats.org/presentationml/2006/main" spid="_x0000_s36866" name="think-cell Folie" r:id="rId6" imgW="399" imgH="399" progId="TCLayout.ActiveDocument.1">
              <p:embed/>
            </p:oleObj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eaLnBrk="1" fontAlgn="auto" latinLnBrk="0" hangingPunct="1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sz="1400" strike="noStrike" kern="1200" cap="none" spc="0" normalizeH="0" b="1" i="0" u="none" baseline="0" lang="zh-CN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MS PGothic" pitchFamily="34" charset="-128"/>
                <a:cs typeface="+mn-cs"/>
              </a:rPr>
              <a:t>价值和优点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eaLnBrk="0" fontAlgn="base" latinLnBrk="0" hangingPunct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zh-CN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eaLnBrk="1" fontAlgn="base" latinLnBrk="0" hangingPunct="1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sz="1400" strike="noStrike" kern="1200" cap="none" spc="0" normalizeH="0" b="1" i="0" u="none" baseline="0" lang="zh-CN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描述</a:t>
            </a:r>
            <a:endParaRPr kumimoji="0" lang="zh-CN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eaLnBrk="1" fontAlgn="base" latinLnBrk="0" hangingPunct="1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xmlns:r="http://schemas.openxmlformats.org/officeDocument/2006/relationships" xmlns:p="http://schemas.openxmlformats.org/presentationml/2006/main" spid="_x0000_s38914" name="think-cell Folie" r:id="rId4" imgW="360" imgH="360" progId="TCLayout.ActiveDocument.1">
              <p:embed/>
            </p:oleObj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pPr algn="l" rtl="0"/>
            <a:r>
              <a:rPr b="1" i="0" u="none" baseline="0" lang="zh-CN"/>
              <a:t>预计出现备件短缺</a:t>
            </a:r>
            <a:endParaRPr lang="zh-CN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pPr algn="l" rtl="0"/>
            <a:r>
              <a:rPr b="0" i="0" u="none" baseline="0" lang="zh-CN"/>
              <a:t>ELAU LMC300 PACDRIVE 3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1" fontAlgn="auto" latinLnBrk="0" hangingPunct="1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strike="noStrike" kern="0" cap="none" spc="0" normalizeH="0" b="0" i="0" u="none" baseline="0" lang="zh-CN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价值：更新换代</a:t>
            </a:r>
          </a:p>
          <a:p>
            <a:pPr marL="0" marR="0" lvl="0" indent="0" algn="l" defTabSz="914400" eaLnBrk="1" fontAlgn="auto" latinLnBrk="0" hangingPunct="1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strike="noStrike" kern="0" cap="none" spc="0" normalizeH="0" b="0" i="0" u="none" baseline="0" lang="zh-CN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设备：Rollquattro</a:t>
            </a:r>
            <a:endParaRPr kumimoji="0" lang="zh-CN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eaLnBrk="1" fontAlgn="auto" latinLnBrk="0" hangingPunct="1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strike="noStrike" kern="0" cap="none" spc="0" normalizeH="0" b="0" i="0" u="none" baseline="0" lang="zh-CN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产品目录代码：OCL001</a:t>
            </a:r>
            <a:endParaRPr kumimoji="0" lang="zh-CN" alt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1" fontAlgn="base" latinLnBrk="0" hangingPunct="1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zh-CN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 algn="l" rtl="0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sz="1200" b="1" i="0" u="none" baseline="0" lang="zh-CN">
                <a:solidFill>
                  <a:srgbClr val="E64B00"/>
                </a:solidFill>
              </a:rPr>
              <a:t>采用市面上的新款组件打造更加安全的解决方案</a:t>
            </a:r>
          </a:p>
          <a:p>
            <a:pPr marL="136922" indent="-136922" algn="l" rtl="0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sz="1200" b="1" i="0" u="none" baseline="0" lang="zh-CN">
                <a:solidFill>
                  <a:srgbClr val="E64B00"/>
                </a:solidFill>
              </a:rPr>
              <a:t>出现故障时可防止长时间停机</a:t>
            </a:r>
          </a:p>
          <a:p>
            <a:pPr marL="479822" lvl="1" indent="-136922" algn="l" rtl="0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sz="1200" b="0" i="0" u="none" baseline="0" lang="zh-CN">
                <a:solidFill>
                  <a:srgbClr val="000000"/>
                </a:solidFill>
              </a:rPr>
              <a:t>制造商已停止生产几款贴标机产品上安装的ELAU MAX-4/C 600/C 400和MC-4。</a:t>
            </a:r>
          </a:p>
          <a:p>
            <a:pPr marL="479822" lvl="1" indent="-136922" algn="l" rtl="0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sz="1200" b="0" i="0" u="none" baseline="0" lang="zh-CN">
                <a:solidFill>
                  <a:srgbClr val="000000"/>
                </a:solidFill>
              </a:rPr>
              <a:t>相应备件存在即将无法供货的风险。</a:t>
            </a:r>
          </a:p>
          <a:p>
            <a:pPr marL="479822" lvl="1" indent="-136922" algn="l" rtl="0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sz="1200" b="0" i="0" u="none" baseline="0" lang="zh-CN">
                <a:solidFill>
                  <a:srgbClr val="000000"/>
                </a:solidFill>
              </a:rPr>
              <a:t>装瓶商工厂的设备存在长时间停机的风险。</a:t>
            </a:r>
          </a:p>
          <a:p>
            <a:pPr marL="136922" indent="-136922" algn="l" rtl="0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sz="1200" b="1" i="0" u="none" baseline="0" lang="zh-CN">
                <a:solidFill>
                  <a:srgbClr val="E64B00"/>
                </a:solidFill>
              </a:rPr>
              <a:t>增添以太网IP控制功能：</a:t>
            </a:r>
            <a:r>
              <a:rPr sz="1200" b="0" i="0" u="none" baseline="0" lang="zh-CN">
                <a:solidFill>
                  <a:srgbClr val="000000"/>
                </a:solidFill>
              </a:rPr>
              <a:t>变频器新增以太网IP控制功能（美国市场版本采用Devicenet总线）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 algn="l" rtl="0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sz="1200" b="0" i="0" u="none" baseline="0" lang="zh-CN">
                <a:solidFill>
                  <a:srgbClr val="000000"/>
                </a:solidFill>
              </a:rPr>
              <a:t>配备</a:t>
            </a:r>
            <a:r>
              <a:rPr sz="1200" b="0" i="0" u="none" baseline="0" lang="zh-CN"/>
              <a:t>LMC300 PACDRIVE 3 </a:t>
            </a:r>
            <a:r>
              <a:rPr sz="1200" b="0" i="0" u="none" baseline="0" lang="zh-CN">
                <a:solidFill>
                  <a:srgbClr val="000000"/>
                </a:solidFill>
              </a:rPr>
              <a:t>的新系统：</a:t>
            </a:r>
          </a:p>
          <a:p>
            <a:pPr marL="479822" lvl="2" indent="-136922" algn="l" rtl="0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sz="1200" b="0" i="0" u="none" baseline="0" lang="zh-CN">
                <a:solidFill>
                  <a:srgbClr val="000000"/>
                </a:solidFill>
              </a:rPr>
              <a:t>新系统包含</a:t>
            </a:r>
            <a:r>
              <a:rPr sz="1200" b="0" i="0" u="none" baseline="0" lang="zh-CN"/>
              <a:t>LMC300 PACDRIVE 3</a:t>
            </a:r>
            <a:r>
              <a:rPr sz="1200" b="0" i="0" u="none" baseline="0" lang="zh-CN">
                <a:solidFill>
                  <a:srgbClr val="000000"/>
                </a:solidFill>
              </a:rPr>
              <a:t>控制器，配备LXM62伺服驱动器。</a:t>
            </a:r>
          </a:p>
          <a:p>
            <a:pPr marL="479822" lvl="2" indent="-136922" algn="l" rtl="0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sz="1200" b="0" i="0" u="none" baseline="0" lang="zh-CN">
                <a:solidFill>
                  <a:srgbClr val="000000"/>
                </a:solidFill>
              </a:rPr>
              <a:t>仅与Elau SH电机适配，O&amp;U中也会包括该型号电机以免客户需要（替代过时的SM型号）</a:t>
            </a:r>
          </a:p>
        </p:txBody>
      </p:sp>
      <p:pic>
        <p:nvPicPr>
          <p:cNvPr id="17" name="Immagine 16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C71DD28B-7F8E-4DF3-9D39-675053A8A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83" y="4144566"/>
            <a:ext cx="1407319" cy="140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A741A42B-B3D9-4023-933F-1E395DB6C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757" y="4044553"/>
            <a:ext cx="1607344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6737A4-D2B7-47F5-A3EA-F8F90D55DB74}"/>
</file>

<file path=customXml/itemProps2.xml><?xml version="1.0" encoding="utf-8"?>
<ds:datastoreItem xmlns:ds="http://schemas.openxmlformats.org/officeDocument/2006/customXml" ds:itemID="{EFD82575-C563-419B-9555-2FA4621BB4B2}"/>
</file>

<file path=customXml/itemProps3.xml><?xml version="1.0" encoding="utf-8"?>
<ds:datastoreItem xmlns:ds="http://schemas.openxmlformats.org/officeDocument/2006/customXml" ds:itemID="{CF182B5B-AC98-44C4-86CA-AE5620658A90}"/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61</TotalTime>
  <Words>148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Anticipate spare parts shortage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Sorega, Dan</cp:lastModifiedBy>
  <cp:revision>251</cp:revision>
  <dcterms:created xsi:type="dcterms:W3CDTF">2019-02-20T10:39:16Z</dcterms:created>
  <dcterms:modified xsi:type="dcterms:W3CDTF">2020-03-12T13:07:30Z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