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4"/>
  </p:sldMasterIdLst>
  <p:notesMasterIdLst>
    <p:notesMasterId r:id="rId6"/>
  </p:notesMasterIdLst>
  <p:handoutMasterIdLst>
    <p:handoutMasterId r:id="rId7"/>
  </p:handoutMasterIdLst>
  <p:sldIdLst>
    <p:sldId id="376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784" userDrawn="1">
          <p15:clr>
            <a:srgbClr val="A4A3A4"/>
          </p15:clr>
        </p15:guide>
        <p15:guide id="4" orient="horz" pos="944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5459" userDrawn="1">
          <p15:clr>
            <a:srgbClr val="A4A3A4"/>
          </p15:clr>
        </p15:guide>
        <p15:guide id="7" pos="2963" userDrawn="1">
          <p15:clr>
            <a:srgbClr val="A4A3A4"/>
          </p15:clr>
        </p15:guide>
        <p15:guide id="8" orient="horz" pos="3264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  <p15:guide id="10" pos="4464" userDrawn="1">
          <p15:clr>
            <a:srgbClr val="A4A3A4"/>
          </p15:clr>
        </p15:guide>
        <p15:guide id="11" pos="3401" userDrawn="1">
          <p15:clr>
            <a:srgbClr val="A4A3A4"/>
          </p15:clr>
        </p15:guide>
        <p15:guide id="12" pos="417" userDrawn="1">
          <p15:clr>
            <a:srgbClr val="A4A3A4"/>
          </p15:clr>
        </p15:guide>
        <p15:guide id="13" pos="5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FF0000"/>
    <a:srgbClr val="FFDF7F"/>
    <a:srgbClr val="FFFFFF"/>
    <a:srgbClr val="FF9900"/>
    <a:srgbClr val="E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8" autoAdjust="0"/>
    <p:restoredTop sz="95280" autoAdjust="0"/>
  </p:normalViewPr>
  <p:slideViewPr>
    <p:cSldViewPr snapToGrid="0">
      <p:cViewPr varScale="1">
        <p:scale>
          <a:sx n="127" d="100"/>
          <a:sy n="127" d="100"/>
        </p:scale>
        <p:origin x="1446" y="120"/>
      </p:cViewPr>
      <p:guideLst>
        <p:guide orient="horz" pos="2160"/>
        <p:guide pos="2880"/>
        <p:guide orient="horz" pos="3784"/>
        <p:guide orient="horz" pos="944"/>
        <p:guide pos="414"/>
        <p:guide pos="5459"/>
        <p:guide pos="2963"/>
        <p:guide orient="horz" pos="3264"/>
        <p:guide orient="horz" pos="1253"/>
        <p:guide pos="4464"/>
        <p:guide pos="3401"/>
        <p:guide pos="417"/>
        <p:guide pos="591"/>
      </p:guideLst>
    </p:cSldViewPr>
  </p:slideViewPr>
  <p:outlineViewPr>
    <p:cViewPr>
      <p:scale>
        <a:sx n="33" d="100"/>
        <a:sy n="33" d="100"/>
      </p:scale>
      <p:origin x="0" y="-2527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PETTERSSON | Studia Ingénierie" userId="78942985-7c7f-45cd-9240-8ec9f4102ab7" providerId="ADAL" clId="{AA0B41E9-FC83-440B-9F61-A754DCB7BDBB}"/>
    <pc:docChg chg="modSld">
      <pc:chgData name="Maria PETTERSSON | Studia Ingénierie" userId="78942985-7c7f-45cd-9240-8ec9f4102ab7" providerId="ADAL" clId="{AA0B41E9-FC83-440B-9F61-A754DCB7BDBB}" dt="2020-03-18T09:22:23.695" v="1" actId="20577"/>
      <pc:docMkLst>
        <pc:docMk/>
      </pc:docMkLst>
      <pc:sldChg chg="modSp mod">
        <pc:chgData name="Maria PETTERSSON | Studia Ingénierie" userId="78942985-7c7f-45cd-9240-8ec9f4102ab7" providerId="ADAL" clId="{AA0B41E9-FC83-440B-9F61-A754DCB7BDBB}" dt="2020-03-18T09:22:23.695" v="1" actId="20577"/>
        <pc:sldMkLst>
          <pc:docMk/>
          <pc:sldMk cId="2369487437" sldId="376"/>
        </pc:sldMkLst>
        <pc:spChg chg="mod">
          <ac:chgData name="Maria PETTERSSON | Studia Ingénierie" userId="78942985-7c7f-45cd-9240-8ec9f4102ab7" providerId="ADAL" clId="{AA0B41E9-FC83-440B-9F61-A754DCB7BDBB}" dt="2020-03-18T09:22:23.695" v="1" actId="20577"/>
          <ac:spMkLst>
            <pc:docMk/>
            <pc:sldMk cId="2369487437" sldId="376"/>
            <ac:spMk id="19477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B621FC7-84DA-4CA9-BDA5-5CFB8B091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Header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A1451-F87F-43E8-BC97-D5859924C5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06D191-3064-4110-BA39-C2AF6EF2713E}" type="datetimeFigureOut">
              <a:rPr lang="en-GB"/>
              <a:pPr>
                <a:defRPr/>
              </a:pPr>
              <a:t>18/03/2020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CACC80-426E-4836-A0C5-12DD6E2E4D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Footer</a:t>
            </a:r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9D6550-5C35-4804-BCED-CE62BF3563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5D9A9-28A4-4A48-B593-B98A9D1E9C1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993FE54-143F-44F4-B9EA-63092C43C2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Header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AFDBA2-9A8E-48DB-91F5-20A9F1F0BB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CCD74D-CC02-48A0-B7AD-442590EEDE17}" type="datetimeFigureOut">
              <a:rPr lang="en-GB"/>
              <a:pPr>
                <a:defRPr/>
              </a:pPr>
              <a:t>18/03/2020</a:t>
            </a:fld>
            <a:endParaRPr lang="en-GB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2AB1BF4-5720-4660-AED2-3476864868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2550" y="842963"/>
            <a:ext cx="4152900" cy="311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6B21C9F7-87D9-470B-91D0-FCCEF25E0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4975" y="4197350"/>
            <a:ext cx="5988050" cy="42608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1D3CE6-5EC7-4E31-8A33-C549BA4D0E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Footer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A80280-73D1-4D94-8D67-DB8774B33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20323A-DA39-4FF4-ABCD-30BC7C2D621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62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555921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HS125 – </a:t>
            </a:r>
            <a:r>
              <a:rPr lang="en-US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SF300 and SF100 Valves Test Bench (Filling Valve Job Rotation Maintenance)</a:t>
            </a: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 March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2F90293-B49D-4BDC-89C7-94D8AEEB233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90077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9" pos="5556">
          <p15:clr>
            <a:srgbClr val="F26B43"/>
          </p15:clr>
        </p15:guide>
        <p15:guide id="10" orient="horz" pos="4020">
          <p15:clr>
            <a:srgbClr val="F26B43"/>
          </p15:clr>
        </p15:guide>
        <p15:guide id="11" pos="204">
          <p15:clr>
            <a:srgbClr val="F26B43"/>
          </p15:clr>
        </p15:guide>
        <p15:guide id="12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s-ES" sz="1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/>
                <a:ea typeface="MS PGothic" pitchFamily="34" charset="-128"/>
                <a:cs typeface="+mn-cs"/>
              </a:rPr>
              <a:t>VALOR Y VENTAJAS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es-ES" sz="14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charset="0"/>
                <a:ea typeface="+mn-ea"/>
                <a:cs typeface="Arial" charset="0"/>
              </a:rPr>
              <a:t>DESCRIPCIÓN</a:t>
            </a: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es-ES"/>
              <a:t>Anticipe la falta de repuestos</a:t>
            </a:r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r>
              <a:rPr lang="es-ES"/>
              <a:t>ELAU LMC300 PACDRIVE 3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Valor: Obsolescencia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Equipo: Rollquattro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Código de catálogo: OCL001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447" y="2146343"/>
            <a:ext cx="386626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s-ES" sz="1200" b="1">
                <a:solidFill>
                  <a:srgbClr val="E64B00"/>
                </a:solidFill>
              </a:rPr>
              <a:t>Una solución más segura con un componente más reciente disponible en el mercado.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s-ES" sz="1200" b="1">
                <a:solidFill>
                  <a:srgbClr val="E64B00"/>
                </a:solidFill>
              </a:rPr>
              <a:t>Prevención de paros prolongados en caso de falla: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s-ES" sz="1200">
                <a:solidFill>
                  <a:srgbClr val="000000"/>
                </a:solidFill>
              </a:rPr>
              <a:t>El fabricante de ELAU MAX-4/C 600/C 400 y MC-4, instalados en varias etiquetadoras, ha dejado de producirlos.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s-ES" sz="1200">
                <a:solidFill>
                  <a:srgbClr val="000000"/>
                </a:solidFill>
              </a:rPr>
              <a:t>Existe el riesgo de una inminente falta de repuestos.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s-ES" sz="1200">
                <a:solidFill>
                  <a:srgbClr val="000000"/>
                </a:solidFill>
              </a:rPr>
              <a:t>Esto puede conllevar largos paros de los equipos en las plantas de embotellado.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s-ES" sz="1200" b="1">
                <a:solidFill>
                  <a:srgbClr val="E64B00"/>
                </a:solidFill>
              </a:rPr>
              <a:t>Incorporación de control EtherNet/IP</a:t>
            </a:r>
            <a:r>
              <a:rPr lang="es-ES" sz="1200">
                <a:solidFill>
                  <a:srgbClr val="000000"/>
                </a:solidFill>
              </a:rPr>
              <a:t> al variador de frecuencia (a diferencia de las versiones con DeviceNet para el mercado estadounidense).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8" y="2199168"/>
            <a:ext cx="3910143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lvl="1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es-ES" sz="1200">
                <a:solidFill>
                  <a:srgbClr val="000000"/>
                </a:solidFill>
              </a:rPr>
              <a:t>Nuevo sistema con </a:t>
            </a:r>
            <a:r>
              <a:rPr lang="es-ES" sz="1200"/>
              <a:t>LMC300 PACDRIVE 3</a:t>
            </a:r>
            <a:r>
              <a:rPr lang="es-ES" sz="1200">
                <a:solidFill>
                  <a:srgbClr val="000000"/>
                </a:solidFill>
              </a:rPr>
              <a:t>: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es-ES" sz="1200">
                <a:solidFill>
                  <a:srgbClr val="000000"/>
                </a:solidFill>
              </a:rPr>
              <a:t>El nuevo sistema cuenta con un controlador </a:t>
            </a:r>
            <a:r>
              <a:rPr lang="es-ES" sz="1200"/>
              <a:t>LMC300 PACDRIVE 3 </a:t>
            </a:r>
            <a:r>
              <a:rPr lang="es-ES" sz="1200">
                <a:solidFill>
                  <a:srgbClr val="000000"/>
                </a:solidFill>
              </a:rPr>
              <a:t>provisto de un servovariador LXM62. 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es-ES" sz="1200">
                <a:solidFill>
                  <a:srgbClr val="000000"/>
                </a:solidFill>
              </a:rPr>
              <a:t>Funciona únicamente con motores Elau SH, que también se pueden incluir en la O&amp;U, si es necesario (para sustituir el modelo SM obsoleto).</a:t>
            </a:r>
          </a:p>
        </p:txBody>
      </p:sp>
      <p:pic>
        <p:nvPicPr>
          <p:cNvPr id="17" name="Immagine 16" descr="Immagine che contiene computer&#10;&#10;Descrizione generata automaticamente">
            <a:extLst>
              <a:ext uri="{FF2B5EF4-FFF2-40B4-BE49-F238E27FC236}">
                <a16:creationId xmlns:a16="http://schemas.microsoft.com/office/drawing/2014/main" id="{C71DD28B-7F8E-4DF3-9D39-675053A8A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83" y="4144566"/>
            <a:ext cx="1407319" cy="140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A741A42B-B3D9-4023-933F-1E395DB6C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757" y="4044553"/>
            <a:ext cx="1607344" cy="16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1934A45FF5D4B8D5F4B18333E543F" ma:contentTypeVersion="10" ma:contentTypeDescription="Crée un document." ma:contentTypeScope="" ma:versionID="c6fbba80f5b5790d9660e81b4bb1c2cf">
  <xsd:schema xmlns:xsd="http://www.w3.org/2001/XMLSchema" xmlns:xs="http://www.w3.org/2001/XMLSchema" xmlns:p="http://schemas.microsoft.com/office/2006/metadata/properties" xmlns:ns2="0911191c-8472-4eb5-a739-69bdbf5e668c" targetNamespace="http://schemas.microsoft.com/office/2006/metadata/properties" ma:root="true" ma:fieldsID="1b32f2aa824e076c1c942a171e6602e7" ns2:_="">
    <xsd:import namespace="0911191c-8472-4eb5-a739-69bdbf5e66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1191c-8472-4eb5-a739-69bdbf5e66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47BCD3-D7F4-4452-A40E-C5E76D3B010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4E2FD8-E6AE-42D3-B19B-99F1D66279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488F-B895-4ECD-B5EE-C95190897E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11191c-8472-4eb5-a739-69bdbf5e66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Sidel_Template_16x9_SHORT_2019</Template>
  <TotalTime>61</TotalTime>
  <Words>170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1_NewSidel_Template_4x3_with add layouts</vt:lpstr>
      <vt:lpstr>think-cell Folie</vt:lpstr>
      <vt:lpstr>Anticipe la falta de repuestos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I&amp;C Commercial Price</dc:title>
  <dc:creator>Luca.Moschini@sidel.com</dc:creator>
  <cp:lastModifiedBy>Maria PETTERSSON | Studia Ingénierie</cp:lastModifiedBy>
  <cp:revision>251</cp:revision>
  <dcterms:created xsi:type="dcterms:W3CDTF">2019-02-20T10:39:16Z</dcterms:created>
  <dcterms:modified xsi:type="dcterms:W3CDTF">2020-03-18T09:22:25Z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100877@sidel.com</vt:lpwstr>
  </property>
  <property fmtid="{D5CDD505-2E9C-101B-9397-08002B2CF9AE}" pid="8" name="MSIP_Label_94480757-a570-4f64-84e7-c5b3ffe9d573_SetDate">
    <vt:lpwstr>2019-04-08T19:18:40.1898798+02:00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  <property fmtid="{D5CDD505-2E9C-101B-9397-08002B2CF9AE}" pid="13" name="ContentTypeId">
    <vt:lpwstr>0x01010048C1934A45FF5D4B8D5F4B18333E543F</vt:lpwstr>
  </property>
</Properties>
</file>