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82" d="100"/>
          <a:sy n="82" d="100"/>
        </p:scale>
        <p:origin x="1699" y="72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12/03/2020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12/03/2020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lang="pt-BR" dirty="1" kumimoji="0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MS PGothic" pitchFamily="34" charset="-128"/>
                <a:cs typeface="+mn-cs"/>
              </a:rPr>
              <a:t>VALOR E VANTAGENS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lang="pt-BR" dirty="1" kumimoji="0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DESCRIÇÃO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pt-BR" dirty="1"/>
              <a:t>Previna paradas por falta de peças</a:t>
            </a:r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pt-BR" dirty="1"/>
              <a:t>PACDRIVE 3 LMC300 ELAU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Valor:</a:t>
            </a:r>
            <a:r>
              <a:rPr lang="pt-BR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pt-BR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Obsolescência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Equipamento:</a:t>
            </a:r>
            <a:r>
              <a:rPr lang="pt-BR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pt-BR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Rollquattro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Código do catálogo:</a:t>
            </a:r>
            <a:r>
              <a:rPr lang="pt-BR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pt-BR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OCL001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dirty="1" sz="1200" b="1">
                <a:solidFill>
                  <a:srgbClr val="E64B00"/>
                </a:solidFill>
              </a:rPr>
              <a:t>Solução mais segura com componente novo disponível no mercado.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dirty="1" sz="1200" b="1">
                <a:solidFill>
                  <a:srgbClr val="E64B00"/>
                </a:solidFill>
              </a:rPr>
              <a:t>Previne longas paradas em caso de falha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dirty="1" sz="1200">
                <a:solidFill>
                  <a:srgbClr val="000000"/>
                </a:solidFill>
              </a:rPr>
              <a:t>A produção de ELAU MAX-4/C 600/C 400 e MC-4, instalados em diversas rotuladoras, foi descontinuada pelo fabricante.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dirty="1" sz="1200">
                <a:solidFill>
                  <a:srgbClr val="000000"/>
                </a:solidFill>
              </a:rPr>
              <a:t>Risco iminente de indisponibilidade de peça de reposição.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dirty="1" sz="1200">
                <a:solidFill>
                  <a:srgbClr val="000000"/>
                </a:solidFill>
              </a:rPr>
              <a:t>Risco de parada prolongada de equipamentos em fábricas de envase.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dirty="1" b="1" sz="1200">
                <a:solidFill>
                  <a:srgbClr val="E64B00"/>
                </a:solidFill>
              </a:rPr>
              <a:t>Função de controle Ethernet IP adicional </a:t>
            </a:r>
            <a:r>
              <a:rPr lang="pt-BR" dirty="1" sz="1200">
                <a:solidFill>
                  <a:srgbClr val="000000"/>
                </a:solidFill>
              </a:rPr>
              <a:t>para o conversor de frequência (em comparação com as versões com Devicenet para o mercado US)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pt-BR" dirty="1" sz="1200">
                <a:solidFill>
                  <a:srgbClr val="000000"/>
                </a:solidFill>
              </a:rPr>
              <a:t>Novo sistema com </a:t>
            </a:r>
            <a:r>
              <a:rPr lang="pt-BR" dirty="1" sz="1200"/>
              <a:t>PACDRIVE 3 LMC300</a:t>
            </a:r>
            <a:r>
              <a:rPr lang="pt-BR" dirty="1" sz="1200">
                <a:solidFill>
                  <a:srgbClr val="000000"/>
                </a:solidFill>
              </a:rPr>
              <a:t>: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pt-BR" dirty="1" sz="1200">
                <a:solidFill>
                  <a:srgbClr val="000000"/>
                </a:solidFill>
              </a:rPr>
              <a:t>O novo sistema consiste de um controlador </a:t>
            </a:r>
            <a:r>
              <a:rPr lang="pt-BR" dirty="1" sz="1200"/>
              <a:t>PACDRIVE 3LMC300 </a:t>
            </a:r>
            <a:r>
              <a:rPr lang="pt-BR" dirty="1" sz="1200">
                <a:solidFill>
                  <a:srgbClr val="000000"/>
                </a:solidFill>
              </a:rPr>
              <a:t>com servocomando LXM62.</a:t>
            </a:r>
            <a:r>
              <a:rPr lang="pt-BR" dirty="1" sz="1200">
                <a:solidFill>
                  <a:srgbClr val="000000"/>
                </a:solidFill>
              </a:rPr>
              <a:t> 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pt-BR" dirty="1" sz="1200">
                <a:solidFill>
                  <a:srgbClr val="000000"/>
                </a:solidFill>
              </a:rPr>
              <a:t>Funciona com motores SH Elau, que também serão incluídos em O&amp;U, se necessário (a fim de substituir o modelo SM obsoleto).</a:t>
            </a:r>
          </a:p>
        </p:txBody>
      </p:sp>
      <p:pic>
        <p:nvPicPr>
          <p:cNvPr id="17" name="Immagine 16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C71DD28B-7F8E-4DF3-9D39-675053A8A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283" y="4144566"/>
            <a:ext cx="1407319" cy="140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A741A42B-B3D9-4023-933F-1E395DB6C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757" y="4044553"/>
            <a:ext cx="1607344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1934A45FF5D4B8D5F4B18333E543F" ma:contentTypeVersion="10" ma:contentTypeDescription="Crée un document." ma:contentTypeScope="" ma:versionID="c6fbba80f5b5790d9660e81b4bb1c2cf">
  <xsd:schema xmlns:xsd="http://www.w3.org/2001/XMLSchema" xmlns:xs="http://www.w3.org/2001/XMLSchema" xmlns:p="http://schemas.microsoft.com/office/2006/metadata/properties" xmlns:ns2="0911191c-8472-4eb5-a739-69bdbf5e668c" targetNamespace="http://schemas.microsoft.com/office/2006/metadata/properties" ma:root="true" ma:fieldsID="1b32f2aa824e076c1c942a171e6602e7" ns2:_="">
    <xsd:import namespace="0911191c-8472-4eb5-a739-69bdbf5e6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1191c-8472-4eb5-a739-69bdbf5e6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CB42E5-1AE4-4325-9E1C-18C0EA388853}"/>
</file>

<file path=customXml/itemProps2.xml><?xml version="1.0" encoding="utf-8"?>
<ds:datastoreItem xmlns:ds="http://schemas.openxmlformats.org/officeDocument/2006/customXml" ds:itemID="{DCABD71C-AC97-41E8-9CE8-7EB58448E2DB}"/>
</file>

<file path=customXml/itemProps3.xml><?xml version="1.0" encoding="utf-8"?>
<ds:datastoreItem xmlns:ds="http://schemas.openxmlformats.org/officeDocument/2006/customXml" ds:itemID="{8E76DA30-6C82-4BA9-A4B8-655FD901DE7B}"/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61</TotalTime>
  <Words>148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宋体</vt:lpstr>
      <vt:lpstr>Arial</vt:lpstr>
      <vt:lpstr>Wingdings</vt:lpstr>
      <vt:lpstr>1_NewSidel_Template_4x3_with add layouts</vt:lpstr>
      <vt:lpstr>think-cell Folie</vt:lpstr>
      <vt:lpstr>Anticipate spare parts shortage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Sorega, Dan</cp:lastModifiedBy>
  <cp:revision>251</cp:revision>
  <dcterms:created xsi:type="dcterms:W3CDTF">2019-02-20T10:39:16Z</dcterms:created>
  <dcterms:modified xsi:type="dcterms:W3CDTF">2020-03-12T13:07:30Z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0x01010048C1934A45FF5D4B8D5F4B18333E543F</vt:lpwstr>
  </property>
</Properties>
</file>