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82" d="100"/>
          <a:sy n="82" d="100"/>
        </p:scale>
        <p:origin x="1622" y="72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tags" Target="tags/tag1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14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11976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lang="zh-CN" dirty="1" kumimoji="0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lang="zh-CN" dirty="1" kumimoji="0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dirty="1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dirty="1"/>
              <a:t>Festo拼接装置气缸套件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dirty="1" sz="800">
                <a:solidFill>
                  <a:srgbClr val="000000"/>
                </a:solidFill>
              </a:rPr>
              <a:t>价值：</a:t>
            </a:r>
            <a:r>
              <a:rPr lang="zh-CN" dirty="1" sz="800">
                <a:solidFill>
                  <a:srgbClr val="000000"/>
                </a:solidFill>
              </a:rPr>
              <a:t>更新换代</a:t>
            </a:r>
          </a:p>
          <a:p>
            <a:pPr>
              <a:defRPr/>
            </a:pPr>
            <a:r>
              <a:rPr lang="zh-CN" dirty="1" sz="800">
                <a:solidFill>
                  <a:srgbClr val="000000"/>
                </a:solidFill>
              </a:rPr>
              <a:t>设备：</a:t>
            </a:r>
            <a:r>
              <a:rPr lang="zh-CN" dirty="1" sz="800">
                <a:solidFill>
                  <a:srgbClr val="000000"/>
                </a:solidFill>
              </a:rPr>
              <a:t>Rollquattro、Matrix</a:t>
            </a:r>
          </a:p>
          <a:p>
            <a:pPr>
              <a:defRPr/>
            </a:pPr>
            <a:r>
              <a:rPr lang="zh-CN" dirty="1" sz="800">
                <a:solidFill>
                  <a:srgbClr val="000000"/>
                </a:solidFill>
              </a:rPr>
              <a:t>产品目录代码：</a:t>
            </a:r>
            <a:r>
              <a:rPr lang="zh-CN" dirty="1" sz="800">
                <a:solidFill>
                  <a:srgbClr val="000000"/>
                </a:solidFill>
              </a:rPr>
              <a:t>OCL002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3655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 b="1"/>
              <a:t>采用西得乐新款组件打造更加安全的解决方案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 b="1">
                <a:solidFill>
                  <a:srgbClr val="E64B00"/>
                </a:solidFill>
              </a:rPr>
              <a:t>出现故障时可防止长时间停机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西得乐不再使用以往系列贴标机上安装的老式BIMBA气缸。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相应备件存在即将无法供货的风险。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装瓶商工厂的设备存在长时间停机的风险。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 b="1">
                <a:solidFill>
                  <a:srgbClr val="E64B00"/>
                </a:solidFill>
              </a:rPr>
              <a:t>提升性能（为高速应用提供精确操作），减少待机后首次启动的延迟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内部测试表明高速应用下的拼接精度提升约50%（停机后首次启动时的偏差从8mm减低到3mm），适用于高速应用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降低待机后首次启动时的故障率（活塞粘滞效应）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 b="1">
                <a:solidFill>
                  <a:srgbClr val="E64B00"/>
                </a:solidFill>
              </a:rPr>
              <a:t>降低备件购买成本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zh-CN" dirty="1" sz="1050">
                <a:solidFill>
                  <a:srgbClr val="000000"/>
                </a:solidFill>
              </a:rPr>
              <a:t>备用气缸本身的备件成本降低。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zh-CN" dirty="1" sz="1200">
                <a:solidFill>
                  <a:srgbClr val="000000"/>
                </a:solidFill>
              </a:rPr>
              <a:t>配备新拼接气缸的新系统：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zh-CN" dirty="1" sz="1200">
                <a:solidFill>
                  <a:srgbClr val="000000"/>
                </a:solidFill>
              </a:rPr>
              <a:t>新系统采用Festo制造的新气缸。</a:t>
            </a:r>
            <a:r>
              <a:rPr lang="zh-CN" dirty="1" sz="1200">
                <a:solidFill>
                  <a:srgbClr val="000000"/>
                </a:solidFill>
              </a:rPr>
              <a:t>在每个安装好的拼接装置上，通常有2个气缸用于切刀，2个用于真空垫。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zh-CN" dirty="1" sz="1200">
                <a:solidFill>
                  <a:srgbClr val="000000"/>
                </a:solidFill>
              </a:rPr>
              <a:t>它包括新的垫固定板、新切刀固定板/连接器和改装材料。</a:t>
            </a:r>
          </a:p>
        </p:txBody>
      </p:sp>
      <p:sp>
        <p:nvSpPr>
          <p:cNvPr id="25" name="CasellaDiTesto 18">
            <a:extLst>
              <a:ext uri="{FF2B5EF4-FFF2-40B4-BE49-F238E27FC236}">
                <a16:creationId xmlns:a16="http://schemas.microsoft.com/office/drawing/2014/main" id="{19892A19-482D-41E1-97F0-580233D3D27F}"/>
              </a:ext>
            </a:extLst>
          </p:cNvPr>
          <p:cNvSpPr txBox="1"/>
          <p:nvPr/>
        </p:nvSpPr>
        <p:spPr>
          <a:xfrm>
            <a:off x="4782944" y="4207795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zh-CN" dirty="1" sz="750" b="1" i="1">
                <a:solidFill>
                  <a:schemeClr val="folHlink"/>
                </a:solidFill>
              </a:rPr>
              <a:t>位置</a:t>
            </a:r>
          </a:p>
        </p:txBody>
      </p:sp>
      <p:sp>
        <p:nvSpPr>
          <p:cNvPr id="26" name="CasellaDiTesto 21">
            <a:extLst>
              <a:ext uri="{FF2B5EF4-FFF2-40B4-BE49-F238E27FC236}">
                <a16:creationId xmlns:a16="http://schemas.microsoft.com/office/drawing/2014/main" id="{27DB3FB4-FCFB-44C9-ABC7-A54B7247E883}"/>
              </a:ext>
            </a:extLst>
          </p:cNvPr>
          <p:cNvSpPr txBox="1"/>
          <p:nvPr/>
        </p:nvSpPr>
        <p:spPr>
          <a:xfrm>
            <a:off x="6684134" y="4207795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zh-CN" dirty="1" sz="750" b="1" i="1">
                <a:solidFill>
                  <a:schemeClr val="folHlink"/>
                </a:solidFill>
              </a:rPr>
              <a:t>  </a:t>
            </a:r>
            <a:r>
              <a:rPr lang="zh-CN" dirty="1" sz="750" b="1" i="1">
                <a:solidFill>
                  <a:schemeClr val="folHlink"/>
                </a:solidFill>
              </a:rPr>
              <a:t>拼接装置上的气缸</a:t>
            </a:r>
          </a:p>
        </p:txBody>
      </p:sp>
      <p:pic>
        <p:nvPicPr>
          <p:cNvPr id="27" name="Immagine 1">
            <a:extLst>
              <a:ext uri="{FF2B5EF4-FFF2-40B4-BE49-F238E27FC236}">
                <a16:creationId xmlns:a16="http://schemas.microsoft.com/office/drawing/2014/main" id="{FDED6C86-4D9D-40DF-BDAF-5705302E3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3849" y="4339431"/>
            <a:ext cx="1745529" cy="1327749"/>
          </a:xfrm>
          <a:prstGeom prst="rect">
            <a:avLst/>
          </a:prstGeom>
        </p:spPr>
      </p:pic>
      <p:pic>
        <p:nvPicPr>
          <p:cNvPr id="28" name="Immagine 2">
            <a:extLst>
              <a:ext uri="{FF2B5EF4-FFF2-40B4-BE49-F238E27FC236}">
                <a16:creationId xmlns:a16="http://schemas.microsoft.com/office/drawing/2014/main" id="{22EC1DF9-ABA4-4D30-8A73-02BF0566D4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433" y="4339431"/>
            <a:ext cx="1649627" cy="132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FZZhunYuan-M02S"/>
        <a:cs typeface=""/>
      </a:majorFont>
      <a:minorFont>
        <a:latin typeface="Arial"/>
        <a:ea typeface="FZZhunYuan-M02S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FZZhunYuan-M02S"/>
        <a:cs typeface=""/>
      </a:majorFont>
      <a:minorFont>
        <a:latin typeface="Arial"/>
        <a:ea typeface="FZZhunYuan-M02S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FZZhunYuan-M02S"/>
        <a:cs typeface=""/>
      </a:majorFont>
      <a:minorFont>
        <a:latin typeface="Arial"/>
        <a:ea typeface="FZZhunYuan-M02S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3988AE-1C60-405A-8F77-4B0F5CF0517E}"/>
</file>

<file path=customXml/itemProps2.xml><?xml version="1.0" encoding="utf-8"?>
<ds:datastoreItem xmlns:ds="http://schemas.openxmlformats.org/officeDocument/2006/customXml" ds:itemID="{A066C1CE-F8E0-4F88-99E4-99E620496EA6}"/>
</file>

<file path=customXml/itemProps3.xml><?xml version="1.0" encoding="utf-8"?>
<ds:datastoreItem xmlns:ds="http://schemas.openxmlformats.org/officeDocument/2006/customXml" ds:itemID="{95B95DB0-03B0-436C-A4A3-C27FB5DDD61A}"/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181</TotalTime>
  <Words>209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240</cp:revision>
  <dcterms:created xsi:type="dcterms:W3CDTF">2019-02-20T10:39:16Z</dcterms:created>
  <dcterms:modified xsi:type="dcterms:W3CDTF">2020-03-12T12:53:48Z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