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3"/>
  </p:notesMasterIdLst>
  <p:handoutMasterIdLst>
    <p:handoutMasterId r:id="rId4"/>
  </p:handoutMasterIdLst>
  <p:sldIdLst>
    <p:sldId id="51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04/11/2020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04/11/2020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4725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12872297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3845" y="1727803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de-DE" sz="1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MS PGothic" pitchFamily="34" charset="-128"/>
                <a:cs typeface="+mn-cs"/>
              </a:rPr>
              <a:t>NUTZEN UND VORTEILE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3845" y="2104040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45945" y="1727802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DE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Arial" charset="0"/>
              </a:rPr>
              <a:t>BESCHREIBUNG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45945" y="209541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de-DE" dirty="0"/>
              <a:t>Vorbeugen von Lieferengpässen bei Ersatzteilen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2257" y="1419826"/>
            <a:ext cx="7997825" cy="307975"/>
          </a:xfrm>
        </p:spPr>
        <p:txBody>
          <a:bodyPr/>
          <a:lstStyle/>
          <a:p>
            <a:r>
              <a:rPr lang="de-DE" dirty="0"/>
              <a:t>Neues Warner-System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847290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Nutzen: Obsoleszenz</a:t>
            </a:r>
          </a:p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Ausstattung: </a:t>
            </a:r>
            <a:r>
              <a:rPr lang="de-DE" sz="800" dirty="0" err="1">
                <a:solidFill>
                  <a:srgbClr val="000000"/>
                </a:solidFill>
              </a:rPr>
              <a:t>Rollquattro</a:t>
            </a:r>
            <a:endParaRPr lang="de-DE" sz="8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de-DE" sz="800" dirty="0">
                <a:solidFill>
                  <a:srgbClr val="000000"/>
                </a:solidFill>
              </a:rPr>
              <a:t>Katalog-Code: OCL003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3004" y="2104039"/>
            <a:ext cx="3866263" cy="3164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100" b="1" dirty="0"/>
              <a:t>Sicherere Lösung mit neustem Bauteil von Sidel.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100" b="1" dirty="0">
                <a:solidFill>
                  <a:srgbClr val="E64B00"/>
                </a:solidFill>
              </a:rPr>
              <a:t>Kann lange </a:t>
            </a:r>
            <a:r>
              <a:rPr lang="de-DE" sz="1100" b="1" dirty="0" err="1">
                <a:solidFill>
                  <a:srgbClr val="E64B00"/>
                </a:solidFill>
              </a:rPr>
              <a:t>Stillstandszeiten</a:t>
            </a:r>
            <a:r>
              <a:rPr lang="de-DE" sz="1100" b="1" dirty="0">
                <a:solidFill>
                  <a:srgbClr val="E64B00"/>
                </a:solidFill>
              </a:rPr>
              <a:t> bei Ausfall vermeiden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Die Verwendung des alten Warner MCS-Kits, das für das Bremsmanagement der Etikettenspulen verwendet wird und aus „</a:t>
            </a:r>
            <a:r>
              <a:rPr lang="de-DE" sz="1100" dirty="0" err="1">
                <a:solidFill>
                  <a:srgbClr val="000000"/>
                </a:solidFill>
              </a:rPr>
              <a:t>Logic</a:t>
            </a:r>
            <a:r>
              <a:rPr lang="de-DE" sz="1100" dirty="0">
                <a:solidFill>
                  <a:srgbClr val="000000"/>
                </a:solidFill>
              </a:rPr>
              <a:t> Unit“ (1) und „Power Unit“ (2) besteht, die auf den Etikettierern der Serien </a:t>
            </a:r>
            <a:r>
              <a:rPr lang="de-DE" sz="1100" dirty="0" err="1">
                <a:solidFill>
                  <a:srgbClr val="000000"/>
                </a:solidFill>
              </a:rPr>
              <a:t>Rollquattro</a:t>
            </a:r>
            <a:r>
              <a:rPr lang="de-DE" sz="1100" dirty="0">
                <a:solidFill>
                  <a:srgbClr val="000000"/>
                </a:solidFill>
              </a:rPr>
              <a:t> und </a:t>
            </a:r>
            <a:r>
              <a:rPr lang="de-DE" sz="1100" dirty="0" err="1">
                <a:solidFill>
                  <a:srgbClr val="000000"/>
                </a:solidFill>
              </a:rPr>
              <a:t>Rollquattro</a:t>
            </a:r>
            <a:r>
              <a:rPr lang="de-DE" sz="1100" dirty="0">
                <a:solidFill>
                  <a:srgbClr val="000000"/>
                </a:solidFill>
              </a:rPr>
              <a:t> Evo installiert sind, wird vom OEM-Zulieferer eingestellt.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Gefahr der bevorstehenden Nichtverfügbarkeit von Ersatzteilen.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Gefahr langer Ausfallzeiten für Geräte in Bottlers-Produktionsstätten.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100" b="1" dirty="0">
                <a:solidFill>
                  <a:srgbClr val="E64B00"/>
                </a:solidFill>
              </a:rPr>
              <a:t>Verbesserungen Vs. alter Typ</a:t>
            </a:r>
          </a:p>
          <a:p>
            <a:pPr marL="5941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Kleinerer Platzbedarf im Schrank</a:t>
            </a:r>
          </a:p>
          <a:p>
            <a:pPr marL="5941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sz="1100" dirty="0">
                <a:solidFill>
                  <a:srgbClr val="000000"/>
                </a:solidFill>
              </a:rPr>
              <a:t>Ersatzteile gewährt Verfügbarkeit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45945" y="2165490"/>
            <a:ext cx="3910143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100" dirty="0">
                <a:solidFill>
                  <a:srgbClr val="000000"/>
                </a:solidFill>
              </a:rPr>
              <a:t>Neues System mit XCTRL-2DRV-Warner-System „All in </a:t>
            </a:r>
            <a:r>
              <a:rPr lang="de-DE" sz="1100" dirty="0" err="1">
                <a:solidFill>
                  <a:srgbClr val="000000"/>
                </a:solidFill>
              </a:rPr>
              <a:t>One</a:t>
            </a:r>
            <a:r>
              <a:rPr lang="de-DE" sz="1100" dirty="0">
                <a:solidFill>
                  <a:srgbClr val="000000"/>
                </a:solidFill>
              </a:rPr>
              <a:t>“: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100" dirty="0">
                <a:solidFill>
                  <a:srgbClr val="000000"/>
                </a:solidFill>
              </a:rPr>
              <a:t>Das neue System besteht aus einer Einheit von Warner.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100" dirty="0">
                <a:solidFill>
                  <a:srgbClr val="000000"/>
                </a:solidFill>
              </a:rPr>
              <a:t>Es enthält ein neues </a:t>
            </a:r>
            <a:r>
              <a:rPr lang="de-DE" sz="1100" dirty="0" err="1">
                <a:solidFill>
                  <a:srgbClr val="000000"/>
                </a:solidFill>
              </a:rPr>
              <a:t>Nachrüstkit</a:t>
            </a:r>
            <a:r>
              <a:rPr lang="de-DE" sz="1100" dirty="0">
                <a:solidFill>
                  <a:srgbClr val="000000"/>
                </a:solidFill>
              </a:rPr>
              <a:t> für die Installation sowie Material für Hardware- und Softwaremodifikationen.</a:t>
            </a:r>
          </a:p>
          <a:p>
            <a:pPr marL="5941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de-DE" sz="1100" dirty="0">
                <a:solidFill>
                  <a:srgbClr val="000000"/>
                </a:solidFill>
              </a:rPr>
              <a:t>Es enthält kurze Eingriffe von Sidel Automation Engineer für Installation und Test</a:t>
            </a:r>
            <a:endParaRPr lang="es-ES" sz="1100" dirty="0">
              <a:solidFill>
                <a:srgbClr val="000000"/>
              </a:solidFill>
            </a:endParaRPr>
          </a:p>
        </p:txBody>
      </p:sp>
      <p:sp>
        <p:nvSpPr>
          <p:cNvPr id="17" name="CasellaDiTesto 18">
            <a:extLst>
              <a:ext uri="{FF2B5EF4-FFF2-40B4-BE49-F238E27FC236}">
                <a16:creationId xmlns:a16="http://schemas.microsoft.com/office/drawing/2014/main" id="{0CB0B08F-E16A-45F3-8D0E-B00C20751E51}"/>
              </a:ext>
            </a:extLst>
          </p:cNvPr>
          <p:cNvSpPr txBox="1"/>
          <p:nvPr/>
        </p:nvSpPr>
        <p:spPr>
          <a:xfrm>
            <a:off x="4839771" y="4173544"/>
            <a:ext cx="1823597" cy="145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it-IT" sz="750" b="1" i="1" dirty="0">
                <a:solidFill>
                  <a:schemeClr val="folHlink"/>
                </a:solidFill>
              </a:rPr>
              <a:t>Old Obsolete system</a:t>
            </a:r>
          </a:p>
        </p:txBody>
      </p:sp>
      <p:sp>
        <p:nvSpPr>
          <p:cNvPr id="18" name="CasellaDiTesto 21">
            <a:extLst>
              <a:ext uri="{FF2B5EF4-FFF2-40B4-BE49-F238E27FC236}">
                <a16:creationId xmlns:a16="http://schemas.microsoft.com/office/drawing/2014/main" id="{3EBE3B06-56A2-47C8-81D7-26297547F350}"/>
              </a:ext>
            </a:extLst>
          </p:cNvPr>
          <p:cNvSpPr txBox="1"/>
          <p:nvPr/>
        </p:nvSpPr>
        <p:spPr>
          <a:xfrm>
            <a:off x="6740961" y="4173544"/>
            <a:ext cx="1748308" cy="145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altLang="it-IT" sz="750" b="1" i="1" dirty="0">
                <a:solidFill>
                  <a:schemeClr val="folHlink"/>
                </a:solidFill>
              </a:rPr>
              <a:t>New single piece system</a:t>
            </a:r>
            <a:endParaRPr lang="en-US" sz="750" b="1" i="1" dirty="0">
              <a:solidFill>
                <a:schemeClr val="folHlink"/>
              </a:solidFill>
            </a:endParaRPr>
          </a:p>
        </p:txBody>
      </p:sp>
      <p:pic>
        <p:nvPicPr>
          <p:cNvPr id="19" name="Immagine 3">
            <a:extLst>
              <a:ext uri="{FF2B5EF4-FFF2-40B4-BE49-F238E27FC236}">
                <a16:creationId xmlns:a16="http://schemas.microsoft.com/office/drawing/2014/main" id="{D78AE6EF-26C5-4AEF-A818-F092E42CFC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2307" y="4305177"/>
            <a:ext cx="1793525" cy="1327749"/>
          </a:xfrm>
          <a:prstGeom prst="rect">
            <a:avLst/>
          </a:prstGeom>
        </p:spPr>
      </p:pic>
      <p:pic>
        <p:nvPicPr>
          <p:cNvPr id="20" name="Immagine 8">
            <a:extLst>
              <a:ext uri="{FF2B5EF4-FFF2-40B4-BE49-F238E27FC236}">
                <a16:creationId xmlns:a16="http://schemas.microsoft.com/office/drawing/2014/main" id="{C523F8CF-F534-406C-B040-7A72899316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4219" y="4315524"/>
            <a:ext cx="601793" cy="1307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5061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1352</TotalTime>
  <Words>166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2_NewSidel_Template_4x3_with add layouts</vt:lpstr>
      <vt:lpstr>think-cell Folie</vt:lpstr>
      <vt:lpstr>Vorbeugen von Lieferengpässen bei Ersatzteilen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255</cp:revision>
  <dcterms:created xsi:type="dcterms:W3CDTF">2019-02-20T10:39:16Z</dcterms:created>
  <dcterms:modified xsi:type="dcterms:W3CDTF">2020-11-04T09:05:53Z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