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1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04/11/2020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7700" y="1787525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VALOR Y VENTAJAS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7700" y="2163762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9800" y="1787524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DESCRIPCIÓN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9800" y="2163761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2" y="1479548"/>
            <a:ext cx="7997825" cy="307975"/>
          </a:xfrm>
        </p:spPr>
        <p:txBody>
          <a:bodyPr/>
          <a:lstStyle/>
          <a:p>
            <a:r>
              <a:rPr lang="es-ES" dirty="0"/>
              <a:t>Nuevo sistema Warner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Obsolescencia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Rollquattro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OCL003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6859" y="2163761"/>
            <a:ext cx="3866263" cy="3503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Una solución más segura con un componente más reciente de 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Sidel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Prevención de paros prolongados en caso de falla: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La utilización del kit Old </a:t>
            </a:r>
            <a:r>
              <a:rPr lang="es-ES" sz="1100" dirty="0" err="1">
                <a:solidFill>
                  <a:srgbClr val="000000"/>
                </a:solidFill>
              </a:rPr>
              <a:t>type</a:t>
            </a:r>
            <a:r>
              <a:rPr lang="es-ES" sz="1100" dirty="0">
                <a:solidFill>
                  <a:srgbClr val="000000"/>
                </a:solidFill>
              </a:rPr>
              <a:t> Warner MCS, utilizado para la gestión de frenado de las bobinas de etiquetas, compuesto por “Unidad lógica” (1) y “Unidad de potencia” (2) instaladas en la gama de etiquetadoras </a:t>
            </a:r>
            <a:r>
              <a:rPr lang="es-ES" sz="1100" dirty="0" err="1">
                <a:solidFill>
                  <a:srgbClr val="000000"/>
                </a:solidFill>
              </a:rPr>
              <a:t>Rollquattro</a:t>
            </a:r>
            <a:r>
              <a:rPr lang="es-ES" sz="1100" dirty="0">
                <a:solidFill>
                  <a:srgbClr val="000000"/>
                </a:solidFill>
              </a:rPr>
              <a:t> y </a:t>
            </a:r>
            <a:r>
              <a:rPr lang="es-ES" sz="1100" dirty="0" err="1">
                <a:solidFill>
                  <a:srgbClr val="000000"/>
                </a:solidFill>
              </a:rPr>
              <a:t>Rollquattro</a:t>
            </a:r>
            <a:r>
              <a:rPr lang="es-ES" sz="1100" dirty="0">
                <a:solidFill>
                  <a:srgbClr val="000000"/>
                </a:solidFill>
              </a:rPr>
              <a:t> Evo, es discontinuada por el proveedor OEM.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Riesgo de indisponibilidad inminente de repuestos.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Riesgo de un tiempo de inactividad prolongado para los equipos en las plantas de producción de </a:t>
            </a:r>
            <a:r>
              <a:rPr lang="es-ES" sz="1100" dirty="0" err="1">
                <a:solidFill>
                  <a:srgbClr val="000000"/>
                </a:solidFill>
              </a:rPr>
              <a:t>Bottlers</a:t>
            </a:r>
            <a:r>
              <a:rPr lang="es-ES" sz="1100" dirty="0">
                <a:solidFill>
                  <a:srgbClr val="000000"/>
                </a:solidFill>
              </a:rPr>
              <a:t>.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b="1" dirty="0">
                <a:solidFill>
                  <a:srgbClr val="E64B00"/>
                </a:solidFill>
              </a:rPr>
              <a:t>Mejoras vs. tipo antiguo: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Se requiere un espacio más pequeño dentro del gabinete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Disponibilidad de repuestos garantizados</a:t>
            </a: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9800" y="2216586"/>
            <a:ext cx="391014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Nuevo sistema con sistema Warner XCTRL-2DRV "todo en uno":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El nuevo sistema consta de una sola unidad de Warner.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Incluye un nuevo kit de actualización de instalación, material de modificaciones de hardware y software.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Incluye una intervención breve del ingeniero de Sidel </a:t>
            </a:r>
            <a:r>
              <a:rPr lang="es-ES" sz="1100" dirty="0" err="1">
                <a:solidFill>
                  <a:srgbClr val="000000"/>
                </a:solidFill>
              </a:rPr>
              <a:t>Automation</a:t>
            </a:r>
            <a:r>
              <a:rPr lang="es-ES" sz="1100" dirty="0">
                <a:solidFill>
                  <a:srgbClr val="000000"/>
                </a:solidFill>
              </a:rPr>
              <a:t> para la instalación y las pruebas.</a:t>
            </a:r>
            <a:endParaRPr kumimoji="0" lang="es-E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CasellaDiTesto 18">
            <a:extLst>
              <a:ext uri="{FF2B5EF4-FFF2-40B4-BE49-F238E27FC236}">
                <a16:creationId xmlns:a16="http://schemas.microsoft.com/office/drawing/2014/main" id="{6D852249-5CD8-47AA-B95D-D09327C07D3A}"/>
              </a:ext>
            </a:extLst>
          </p:cNvPr>
          <p:cNvSpPr txBox="1"/>
          <p:nvPr/>
        </p:nvSpPr>
        <p:spPr>
          <a:xfrm>
            <a:off x="4843626" y="4103876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it-IT" sz="750" b="1" i="1" dirty="0">
                <a:solidFill>
                  <a:schemeClr val="folHlink"/>
                </a:solidFill>
              </a:rPr>
              <a:t>Old Obsolete system</a:t>
            </a:r>
          </a:p>
        </p:txBody>
      </p:sp>
      <p:sp>
        <p:nvSpPr>
          <p:cNvPr id="18" name="CasellaDiTesto 21">
            <a:extLst>
              <a:ext uri="{FF2B5EF4-FFF2-40B4-BE49-F238E27FC236}">
                <a16:creationId xmlns:a16="http://schemas.microsoft.com/office/drawing/2014/main" id="{4E59A94E-1ADB-42F5-9B02-5AE8109E341F}"/>
              </a:ext>
            </a:extLst>
          </p:cNvPr>
          <p:cNvSpPr txBox="1"/>
          <p:nvPr/>
        </p:nvSpPr>
        <p:spPr>
          <a:xfrm>
            <a:off x="6744816" y="4103876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it-IT" sz="750" b="1" i="1" dirty="0">
                <a:solidFill>
                  <a:schemeClr val="folHlink"/>
                </a:solidFill>
              </a:rPr>
              <a:t>New single piece system</a:t>
            </a:r>
            <a:endParaRPr lang="en-US" sz="750" b="1" i="1" dirty="0">
              <a:solidFill>
                <a:schemeClr val="folHlink"/>
              </a:solidFill>
            </a:endParaRPr>
          </a:p>
        </p:txBody>
      </p:sp>
      <p:pic>
        <p:nvPicPr>
          <p:cNvPr id="19" name="Immagine 3">
            <a:extLst>
              <a:ext uri="{FF2B5EF4-FFF2-40B4-BE49-F238E27FC236}">
                <a16:creationId xmlns:a16="http://schemas.microsoft.com/office/drawing/2014/main" id="{F285E15F-2C7D-4D9A-84EF-185963F527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6162" y="4235509"/>
            <a:ext cx="1793525" cy="1327749"/>
          </a:xfrm>
          <a:prstGeom prst="rect">
            <a:avLst/>
          </a:prstGeom>
        </p:spPr>
      </p:pic>
      <p:pic>
        <p:nvPicPr>
          <p:cNvPr id="20" name="Immagine 8">
            <a:extLst>
              <a:ext uri="{FF2B5EF4-FFF2-40B4-BE49-F238E27FC236}">
                <a16:creationId xmlns:a16="http://schemas.microsoft.com/office/drawing/2014/main" id="{EAA79CD4-4895-456E-9AAA-997A7C3514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8074" y="4245856"/>
            <a:ext cx="601793" cy="130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594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1356</TotalTime>
  <Words>207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2_NewSidel_Template_4x3_with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255</cp:revision>
  <dcterms:created xsi:type="dcterms:W3CDTF">2019-02-20T10:39:16Z</dcterms:created>
  <dcterms:modified xsi:type="dcterms:W3CDTF">2020-11-04T09:06:25Z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