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04/11/2020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MS PGothic" pitchFamily="34" charset="-128"/>
                <a:cs typeface="+mn-cs"/>
              </a:rPr>
              <a:t>VALOR E VANTAGENS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DESCRIÇÃO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Novo sistema Warner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Rollquattro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 OCL003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920515" cy="297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Solução mais segura com componente novo da Sidel.</a:t>
            </a:r>
          </a:p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Previne longas paradas em caso de falha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A utilização do kit Warner MCS do tipo Antigo, utilizado para gerenciamento de frenagem das bobinas de etiquetas, composto por “Unidade Lógica” (1) e “Unidade de Força” (2) instalada na linha de etiquetadoras Rollquattro e Rollquattro Evo, foi descontinuada por fornecedor OEM.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indisponibilidade iminente de peças sobressalentes.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longo tempo de inatividade para equipamentos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b="1" dirty="0">
                <a:solidFill>
                  <a:srgbClr val="E64B00"/>
                </a:solidFill>
              </a:rPr>
              <a:t>Melhorias vs. tipo antigo</a:t>
            </a:r>
            <a:endParaRPr kumimoji="0" lang="pt-BR" sz="1100" b="1" i="0" u="none" strike="noStrike" kern="1200" cap="none" spc="0" normalizeH="0" baseline="0" noProof="0" dirty="0">
              <a:ln>
                <a:noFill/>
              </a:ln>
              <a:solidFill>
                <a:srgbClr val="E64B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40" dirty="0">
                <a:solidFill>
                  <a:srgbClr val="000000"/>
                </a:solidFill>
              </a:rPr>
              <a:t>Menor espaço necessário dentro do gabinete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40" dirty="0">
                <a:solidFill>
                  <a:srgbClr val="000000"/>
                </a:solidFill>
              </a:rPr>
              <a:t>Disponibilidade de peças sobressalentes</a:t>
            </a:r>
            <a:endParaRPr kumimoji="0" lang="pt-BR" sz="1100" b="0" i="0" u="none" strike="noStrike" kern="1200" cap="none" spc="-4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Novo sistema com sistema Warner XCTRL-2DRV “tudo em um”: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O novo sistema consiste em uma única unidade da Warner.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Inclui um novo kit de retrofit de instalação, material de modificação de hardware e software.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Inclui uma curta intervenção do engenheiro da Sidel Automation para instalação e teste</a:t>
            </a:r>
            <a:endParaRPr kumimoji="0" lang="pt-BR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CasellaDiTesto 18">
            <a:extLst>
              <a:ext uri="{FF2B5EF4-FFF2-40B4-BE49-F238E27FC236}">
                <a16:creationId xmlns:a16="http://schemas.microsoft.com/office/drawing/2014/main" id="{54B0B50B-63A1-4E1E-8CAA-6B953DF0644D}"/>
              </a:ext>
            </a:extLst>
          </p:cNvPr>
          <p:cNvSpPr txBox="1"/>
          <p:nvPr/>
        </p:nvSpPr>
        <p:spPr>
          <a:xfrm>
            <a:off x="4845214" y="4086458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it-IT" sz="750" b="1" i="1" dirty="0">
                <a:solidFill>
                  <a:schemeClr val="folHlink"/>
                </a:solidFill>
              </a:rPr>
              <a:t>Old Obsolete system</a:t>
            </a:r>
          </a:p>
        </p:txBody>
      </p:sp>
      <p:sp>
        <p:nvSpPr>
          <p:cNvPr id="18" name="CasellaDiTesto 21">
            <a:extLst>
              <a:ext uri="{FF2B5EF4-FFF2-40B4-BE49-F238E27FC236}">
                <a16:creationId xmlns:a16="http://schemas.microsoft.com/office/drawing/2014/main" id="{6D62F444-62B5-4467-9145-7F9B7FB30E40}"/>
              </a:ext>
            </a:extLst>
          </p:cNvPr>
          <p:cNvSpPr txBox="1"/>
          <p:nvPr/>
        </p:nvSpPr>
        <p:spPr>
          <a:xfrm>
            <a:off x="6746404" y="4086458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it-IT" sz="750" b="1" i="1" dirty="0">
                <a:solidFill>
                  <a:schemeClr val="folHlink"/>
                </a:solidFill>
              </a:rPr>
              <a:t>New single piece system</a:t>
            </a:r>
            <a:endParaRPr lang="en-US" sz="750" b="1" i="1" dirty="0">
              <a:solidFill>
                <a:schemeClr val="folHlink"/>
              </a:solidFill>
            </a:endParaRPr>
          </a:p>
        </p:txBody>
      </p:sp>
      <p:pic>
        <p:nvPicPr>
          <p:cNvPr id="19" name="Immagine 3">
            <a:extLst>
              <a:ext uri="{FF2B5EF4-FFF2-40B4-BE49-F238E27FC236}">
                <a16:creationId xmlns:a16="http://schemas.microsoft.com/office/drawing/2014/main" id="{1F8B74D6-F618-4C99-8AAA-B9DC2D9683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7750" y="4218091"/>
            <a:ext cx="1793525" cy="1327749"/>
          </a:xfrm>
          <a:prstGeom prst="rect">
            <a:avLst/>
          </a:prstGeom>
        </p:spPr>
      </p:pic>
      <p:pic>
        <p:nvPicPr>
          <p:cNvPr id="20" name="Immagine 8">
            <a:extLst>
              <a:ext uri="{FF2B5EF4-FFF2-40B4-BE49-F238E27FC236}">
                <a16:creationId xmlns:a16="http://schemas.microsoft.com/office/drawing/2014/main" id="{299B10A9-2893-4BE1-9B79-01ED4AA0A7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9662" y="4228438"/>
            <a:ext cx="601793" cy="130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1353</TotalTime>
  <Words>184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2_NewSidel_Template_4x3_with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254</cp:revision>
  <dcterms:created xsi:type="dcterms:W3CDTF">2019-02-20T10:39:16Z</dcterms:created>
  <dcterms:modified xsi:type="dcterms:W3CDTF">2020-11-04T08:56:08Z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