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07/03/2021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07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</a:rPr>
                <a:t>VALUE AND BENEFITS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fr-FR" altLang="fr-FR" dirty="0" err="1"/>
              <a:t>Reduce</a:t>
            </a:r>
            <a:r>
              <a:rPr lang="fr-FR" altLang="fr-FR" dirty="0"/>
              <a:t> </a:t>
            </a:r>
            <a:r>
              <a:rPr lang="fr-FR" altLang="fr-FR" dirty="0" err="1"/>
              <a:t>your</a:t>
            </a:r>
            <a:r>
              <a:rPr lang="fr-FR" altLang="fr-FR" dirty="0"/>
              <a:t> maintenance </a:t>
            </a:r>
            <a:r>
              <a:rPr lang="fr-FR" altLang="fr-FR" dirty="0" err="1"/>
              <a:t>cost</a:t>
            </a:r>
            <a:r>
              <a:rPr lang="fr-FR" altLang="fr-FR" dirty="0"/>
              <a:t> and </a:t>
            </a:r>
            <a:r>
              <a:rPr lang="fr-FR" altLang="fr-FR" dirty="0" err="1"/>
              <a:t>secure</a:t>
            </a:r>
            <a:r>
              <a:rPr lang="fr-FR" altLang="fr-FR" dirty="0"/>
              <a:t> </a:t>
            </a:r>
            <a:r>
              <a:rPr lang="fr-FR" altLang="fr-FR" dirty="0" err="1"/>
              <a:t>equipment</a:t>
            </a:r>
            <a:r>
              <a:rPr lang="fr-FR" altLang="fr-FR" dirty="0"/>
              <a:t> </a:t>
            </a:r>
            <a:r>
              <a:rPr lang="fr-FR" altLang="fr-FR" dirty="0" err="1"/>
              <a:t>efficiency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en-US" altLang="fr-FR" dirty="0"/>
              <a:t>New Upper Manifold 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Maintenance, </a:t>
            </a:r>
            <a:r>
              <a:rPr lang="fr-FR" altLang="fr-FR" sz="800" dirty="0" err="1"/>
              <a:t>Efficiency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Filler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Europa WM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SF017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79290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Seal durability of 6000h instead of 3000h currently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Reduced product seal wear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Increased efficiency by reducing maintenance stops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1531564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/>
              <a:t>The new design of the upper manifold allows a reduction in the maintenance time interval and less machine downtime; the gaskets durability  is increased.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/>
              <a:t>The balls are lubricated by a greasing nipple to optimize their operation and lengthen their lifetime.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20" name="Picture 19" descr="sf017 assemply render (1)">
            <a:extLst>
              <a:ext uri="{FF2B5EF4-FFF2-40B4-BE49-F238E27FC236}">
                <a16:creationId xmlns:a16="http://schemas.microsoft.com/office/drawing/2014/main" id="{B9439E6C-B27D-4A32-A1F0-5A238A7CE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68162" y="3611424"/>
            <a:ext cx="1055824" cy="20691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94068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90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Reduce your maintenance cost and secure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53</cp:revision>
  <dcterms:created xsi:type="dcterms:W3CDTF">2018-02-10T17:04:39Z</dcterms:created>
  <dcterms:modified xsi:type="dcterms:W3CDTF">2021-03-07T10:47:20Z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