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8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07/03/2021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07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">
            <a:extLst>
              <a:ext uri="{FF2B5EF4-FFF2-40B4-BE49-F238E27FC236}">
                <a16:creationId xmlns:a16="http://schemas.microsoft.com/office/drawing/2014/main" id="{37F3842B-2926-4C4F-BC4D-B4A7E5A750D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71" name="Rechteck 3">
              <a:extLst>
                <a:ext uri="{FF2B5EF4-FFF2-40B4-BE49-F238E27FC236}">
                  <a16:creationId xmlns:a16="http://schemas.microsoft.com/office/drawing/2014/main" id="{AC91BAC3-5058-4312-94EB-A6E32BE681F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72" name="Rechteck 4">
              <a:extLst>
                <a:ext uri="{FF2B5EF4-FFF2-40B4-BE49-F238E27FC236}">
                  <a16:creationId xmlns:a16="http://schemas.microsoft.com/office/drawing/2014/main" id="{D2AB49F1-588F-4DC7-89FE-2BEDE055BE3A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hteck 11">
              <a:extLst>
                <a:ext uri="{FF2B5EF4-FFF2-40B4-BE49-F238E27FC236}">
                  <a16:creationId xmlns:a16="http://schemas.microsoft.com/office/drawing/2014/main" id="{A1370FE6-5E47-4304-8E1C-AED9042B94B4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74" name="Rechteck 12">
              <a:extLst>
                <a:ext uri="{FF2B5EF4-FFF2-40B4-BE49-F238E27FC236}">
                  <a16:creationId xmlns:a16="http://schemas.microsoft.com/office/drawing/2014/main" id="{3F0473DE-80F7-4CE5-9697-DCEB81422E6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Reduza os custos de manutenção e garanta a eficiência dos equipamentos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1499" y="1393850"/>
            <a:ext cx="7997825" cy="307975"/>
          </a:xfrm>
        </p:spPr>
        <p:txBody>
          <a:bodyPr/>
          <a:lstStyle/>
          <a:p>
            <a:r>
              <a:rPr lang="pt-BR" altLang="fr-FR" dirty="0"/>
              <a:t>Novo coletor superior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1429998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Durabilidade do selo de 6000h em vez de 3000h atualmente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Desgaste reduzido da vedação do produto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Maior eficiência reduzindo as paradas de manutenção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1716230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O novo design do coletor superior permite uma redução no intervalo de tempo de manutenção e menos tempo de inatividade da máquina; a durabilidade das juntas é aumentada.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As esferas são lubrificadas por um bico de lubrificação para otimizar sua operação e prolongar sua vida útil.</a:t>
            </a:r>
            <a:endParaRPr lang="en-US" sz="1200" dirty="0">
              <a:solidFill>
                <a:srgbClr val="000000"/>
              </a:solidFill>
            </a:endParaRP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FB535E29-2478-4CF9-9287-2F6A16D4515A}"/>
              </a:ext>
            </a:extLst>
          </p:cNvPr>
          <p:cNvSpPr txBox="1">
            <a:spLocks/>
          </p:cNvSpPr>
          <p:nvPr/>
        </p:nvSpPr>
        <p:spPr bwMode="auto">
          <a:xfrm>
            <a:off x="647700" y="5914324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Manutenção, Eficiência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Enchedoras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Europa WM</a:t>
            </a:r>
            <a:endParaRPr lang="pt-BR" sz="80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SF017</a:t>
            </a:r>
          </a:p>
        </p:txBody>
      </p:sp>
      <p:pic>
        <p:nvPicPr>
          <p:cNvPr id="19" name="Picture 18" descr="sf017 assemply render (1)">
            <a:extLst>
              <a:ext uri="{FF2B5EF4-FFF2-40B4-BE49-F238E27FC236}">
                <a16:creationId xmlns:a16="http://schemas.microsoft.com/office/drawing/2014/main" id="{7965273E-43CC-4048-A509-CD09E303B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68162" y="3594230"/>
            <a:ext cx="1055824" cy="20691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1960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1584</TotalTime>
  <Words>104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Reduza os custos de manutenção e garanta a eficiência dos equipamentos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58</cp:revision>
  <dcterms:created xsi:type="dcterms:W3CDTF">2018-02-10T17:04:39Z</dcterms:created>
  <dcterms:modified xsi:type="dcterms:W3CDTF">2021-03-07T10:47:51Z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