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3"/>
  </p:notesMasterIdLst>
  <p:handoutMasterIdLst>
    <p:handoutMasterId r:id="rId4"/>
  </p:handoutMasterIdLst>
  <p:sldIdLst>
    <p:sldId id="370" r:id="rId2"/>
  </p:sldIdLst>
  <p:sldSz cx="9144000" cy="6858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1334" y="62"/>
      </p:cViewPr>
      <p:guideLst>
        <p:guide orient="horz" pos="2160"/>
        <p:guide pos="2880"/>
      </p:guideLst>
    </p:cSldViewPr>
  </p:slideViewPr>
  <p:notesTextViewPr>
    <p:cViewPr>
      <p:scale>
        <a:sx n="1" d="1"/>
        <a:sy n="1" d="1"/>
      </p:scale>
      <p:origin x="0" y="0"/>
    </p:cViewPr>
  </p:notesTextViewPr>
  <p:sorterViewPr>
    <p:cViewPr>
      <p:scale>
        <a:sx n="125" d="100"/>
        <a:sy n="125" d="100"/>
      </p:scale>
      <p:origin x="0" y="0"/>
    </p:cViewPr>
  </p:sorterViewPr>
  <p:notesViewPr>
    <p:cSldViewPr snapToGrid="0">
      <p:cViewPr>
        <p:scale>
          <a:sx n="125" d="100"/>
          <a:sy n="125" d="100"/>
        </p:scale>
        <p:origin x="-1932" y="201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EE4A28-8FCA-4B67-B71F-4BF329E9D0A8}" type="datetimeFigureOut">
              <a:rPr lang="en-GB" smtClean="0"/>
              <a:t>19/03/2019</a:t>
            </a:fld>
            <a:endParaRPr lang="en-GB"/>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6EF99F-C35D-4FF2-845E-FCCC5818ED60}" type="datetimeFigureOut">
              <a:rPr lang="en-GB" smtClean="0"/>
              <a:t>19/03/2019</a:t>
            </a:fld>
            <a:endParaRPr lang="en-GB" dirty="0"/>
          </a:p>
        </p:txBody>
      </p:sp>
      <p:sp>
        <p:nvSpPr>
          <p:cNvPr id="4" name="Folienbildplatzhalter 3"/>
          <p:cNvSpPr>
            <a:spLocks noGrp="1" noRot="1" noChangeAspect="1"/>
          </p:cNvSpPr>
          <p:nvPr>
            <p:ph type="sldImg" idx="2"/>
          </p:nvPr>
        </p:nvSpPr>
        <p:spPr>
          <a:xfrm>
            <a:off x="1352863" y="843197"/>
            <a:ext cx="4152274" cy="3114206"/>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4715" y="4197246"/>
            <a:ext cx="5988570" cy="4260954"/>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2.pn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image" Target="../media/image3.emf"/><Relationship Id="rId2" Type="http://schemas.openxmlformats.org/officeDocument/2006/relationships/tags" Target="../tags/tag24.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image" Target="../media/image4.png"/><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1.emf"/><Relationship Id="rId2" Type="http://schemas.openxmlformats.org/officeDocument/2006/relationships/tags" Target="../tags/tag26.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image" Target="../media/image5.png"/><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flip="none" rotWithShape="1">
          <a:gsLst>
            <a:gs pos="0">
              <a:schemeClr val="bg1"/>
            </a:gs>
            <a:gs pos="100000">
              <a:schemeClr val="bg1">
                <a:lumMod val="85000"/>
              </a:schemeClr>
            </a:gs>
          </a:gsLst>
          <a:lin ang="5400000" scaled="1"/>
          <a:tileRect/>
        </a:gradFill>
        <a:effectLst/>
      </p:bgPr>
    </p:bg>
    <p:spTree>
      <p:nvGrpSpPr>
        <p:cNvPr id="1" name=""/>
        <p:cNvGrpSpPr/>
        <p:nvPr/>
      </p:nvGrpSpPr>
      <p:grpSpPr>
        <a:xfrm>
          <a:off x="0" y="0"/>
          <a:ext cx="0" cy="0"/>
          <a:chOff x="0" y="0"/>
          <a:chExt cx="0" cy="0"/>
        </a:xfrm>
      </p:grpSpPr>
      <p:graphicFrame>
        <p:nvGraphicFramePr>
          <p:cNvPr id="84" name="Objekt 83"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04" name="think-cell Folie" r:id="rId5" imgW="399" imgH="399" progId="TCLayout.ActiveDocument.1">
                  <p:embed/>
                </p:oleObj>
              </mc:Choice>
              <mc:Fallback>
                <p:oleObj name="think-cell Folie" r:id="rId5" imgW="399" imgH="399" progId="TCLayout.ActiveDocument.1">
                  <p:embed/>
                  <p:pic>
                    <p:nvPicPr>
                      <p:cNvPr id="84" name="Objekt 83"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el 1"/>
          <p:cNvSpPr>
            <a:spLocks noGrp="1"/>
          </p:cNvSpPr>
          <p:nvPr>
            <p:ph type="ctrTitle" hasCustomPrompt="1"/>
          </p:nvPr>
        </p:nvSpPr>
        <p:spPr>
          <a:xfrm>
            <a:off x="647700" y="599647"/>
            <a:ext cx="8058150" cy="615553"/>
          </a:xfrm>
        </p:spPr>
        <p:txBody>
          <a:bodyPr/>
          <a:lstStyle>
            <a:lvl1pPr>
              <a:defRPr sz="4000">
                <a:solidFill>
                  <a:schemeClr val="tx1"/>
                </a:solidFill>
              </a:defRPr>
            </a:lvl1pPr>
          </a:lstStyle>
          <a:p>
            <a:r>
              <a:rPr lang="en-GB" dirty="0"/>
              <a:t>Title of presentation</a:t>
            </a:r>
          </a:p>
        </p:txBody>
      </p:sp>
      <p:sp>
        <p:nvSpPr>
          <p:cNvPr id="7" name="Textplatzhalter 6"/>
          <p:cNvSpPr>
            <a:spLocks noGrp="1"/>
          </p:cNvSpPr>
          <p:nvPr userDrawn="1">
            <p:ph type="body" sz="quarter" idx="10" hasCustomPrompt="1"/>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GB" dirty="0"/>
              <a:t>Subtitle (optional)</a:t>
            </a:r>
            <a:br>
              <a:rPr lang="en-GB" dirty="0"/>
            </a:br>
            <a:r>
              <a:rPr lang="en-GB" dirty="0"/>
              <a:t>Presenter &lt;Name&gt;</a:t>
            </a:r>
            <a:br>
              <a:rPr lang="en-GB" dirty="0"/>
            </a:br>
            <a:r>
              <a:rPr lang="en-GB" dirty="0"/>
              <a:t>Location, Date/Month/Year</a:t>
            </a:r>
          </a:p>
          <a:p>
            <a:pPr lvl="0"/>
            <a:endParaRPr lang="en-GB" dirty="0"/>
          </a:p>
          <a:p>
            <a:pPr lvl="0"/>
            <a:r>
              <a:rPr lang="en-GB" dirty="0"/>
              <a:t>[</a:t>
            </a:r>
            <a:r>
              <a:rPr lang="en-US" dirty="0"/>
              <a:t>Public / Internal / Restricted / Highly confidential]</a:t>
            </a:r>
            <a:endParaRPr lang="en-GB" dirty="0"/>
          </a:p>
        </p:txBody>
      </p:sp>
      <p:sp>
        <p:nvSpPr>
          <p:cNvPr id="60"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ustDataLst>
      <p:tags r:id="rId2"/>
    </p:custDataLst>
    <p:extLst>
      <p:ext uri="{BB962C8B-B14F-4D97-AF65-F5344CB8AC3E}">
        <p14:creationId xmlns:p14="http://schemas.microsoft.com/office/powerpoint/2010/main" val="1274323771"/>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4564" y="1489076"/>
            <a:ext cx="3886200"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4754564" y="3844925"/>
            <a:ext cx="388620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824308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213994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49288" y="3844925"/>
            <a:ext cx="3886200" cy="2139949"/>
          </a:xfrm>
        </p:spPr>
        <p:txBody>
          <a:bodyPr/>
          <a:lstStyle/>
          <a:p>
            <a:pPr lvl="0"/>
            <a:r>
              <a:rPr lang="en-GB" noProof="0" dirty="0"/>
              <a:t>Click in the icon to add an image</a:t>
            </a:r>
          </a:p>
        </p:txBody>
      </p:sp>
      <p:sp>
        <p:nvSpPr>
          <p:cNvPr id="7" name="Textplatzhalter 6"/>
          <p:cNvSpPr>
            <a:spLocks noGrp="1"/>
          </p:cNvSpPr>
          <p:nvPr>
            <p:ph type="body" sz="quarter" idx="12" hasCustomPrompt="1"/>
          </p:nvPr>
        </p:nvSpPr>
        <p:spPr>
          <a:xfrm>
            <a:off x="4751388" y="1489075"/>
            <a:ext cx="3889375" cy="213995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9" name="Bildplatzhalter 8"/>
          <p:cNvSpPr>
            <a:spLocks noGrp="1"/>
          </p:cNvSpPr>
          <p:nvPr>
            <p:ph type="pic" sz="quarter" idx="13" hasCustomPrompt="1"/>
          </p:nvPr>
        </p:nvSpPr>
        <p:spPr>
          <a:xfrm>
            <a:off x="4751388" y="3844925"/>
            <a:ext cx="3889375" cy="213994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2500836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124575"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2287456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3887788"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4751388" y="1489076"/>
            <a:ext cx="3889375"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4751388" y="3292475"/>
            <a:ext cx="3889375"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4751388" y="3844925"/>
            <a:ext cx="3889375"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4751388" y="5648325"/>
            <a:ext cx="3889375"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07553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1803399"/>
          </a:xfrm>
        </p:spPr>
        <p:txBody>
          <a:bodyPr/>
          <a:lstStyle/>
          <a:p>
            <a:pPr lvl="0"/>
            <a:r>
              <a:rPr lang="en-GB" noProof="0" dirty="0"/>
              <a:t>Click in the icon to add an image</a:t>
            </a:r>
          </a:p>
        </p:txBody>
      </p:sp>
      <p:sp>
        <p:nvSpPr>
          <p:cNvPr id="7" name="Textplatzhalter 6"/>
          <p:cNvSpPr>
            <a:spLocks noGrp="1"/>
          </p:cNvSpPr>
          <p:nvPr>
            <p:ph type="body" sz="quarter" idx="13" hasCustomPrompt="1"/>
          </p:nvPr>
        </p:nvSpPr>
        <p:spPr>
          <a:xfrm>
            <a:off x="647700" y="3292475"/>
            <a:ext cx="2516188" cy="336550"/>
          </a:xfrm>
        </p:spPr>
        <p:txBody>
          <a:bodyPr/>
          <a:lstStyle>
            <a:lvl1pPr algn="ctr">
              <a:defRPr sz="1400"/>
            </a:lvl1pPr>
          </a:lstStyle>
          <a:p>
            <a:pPr lvl="0"/>
            <a:r>
              <a:rPr lang="en-GB" dirty="0"/>
              <a:t>@</a:t>
            </a:r>
          </a:p>
        </p:txBody>
      </p:sp>
      <p:sp>
        <p:nvSpPr>
          <p:cNvPr id="9" name="Bildplatzhalter 8"/>
          <p:cNvSpPr>
            <a:spLocks noGrp="1"/>
          </p:cNvSpPr>
          <p:nvPr>
            <p:ph type="pic" sz="quarter" idx="14" hasCustomPrompt="1"/>
          </p:nvPr>
        </p:nvSpPr>
        <p:spPr>
          <a:xfrm>
            <a:off x="647700"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2" name="Textplatzhalter 11"/>
          <p:cNvSpPr>
            <a:spLocks noGrp="1"/>
          </p:cNvSpPr>
          <p:nvPr>
            <p:ph type="body" sz="quarter" idx="15" hasCustomPrompt="1"/>
          </p:nvPr>
        </p:nvSpPr>
        <p:spPr>
          <a:xfrm>
            <a:off x="647700" y="5648325"/>
            <a:ext cx="2516188" cy="336550"/>
          </a:xfrm>
        </p:spPr>
        <p:txBody>
          <a:bodyPr/>
          <a:lstStyle>
            <a:lvl1pPr algn="ctr">
              <a:defRPr sz="1400"/>
            </a:lvl1pPr>
          </a:lstStyle>
          <a:p>
            <a:pPr lvl="0"/>
            <a:r>
              <a:rPr lang="en-GB" dirty="0"/>
              <a:t>@</a:t>
            </a:r>
          </a:p>
        </p:txBody>
      </p:sp>
      <p:sp>
        <p:nvSpPr>
          <p:cNvPr id="6" name="Textplatzhalter 5"/>
          <p:cNvSpPr>
            <a:spLocks noGrp="1"/>
          </p:cNvSpPr>
          <p:nvPr>
            <p:ph type="body" sz="quarter" idx="16" hasCustomPrompt="1"/>
          </p:nvPr>
        </p:nvSpPr>
        <p:spPr>
          <a:xfrm>
            <a:off x="3384550" y="1489075"/>
            <a:ext cx="2519363"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5" name="Bildplatzhalter 14"/>
          <p:cNvSpPr>
            <a:spLocks noGrp="1"/>
          </p:cNvSpPr>
          <p:nvPr>
            <p:ph type="pic" sz="quarter" idx="17" hasCustomPrompt="1"/>
          </p:nvPr>
        </p:nvSpPr>
        <p:spPr>
          <a:xfrm>
            <a:off x="6119813" y="1489075"/>
            <a:ext cx="2520950" cy="1803399"/>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7" name="Textplatzhalter 16"/>
          <p:cNvSpPr>
            <a:spLocks noGrp="1"/>
          </p:cNvSpPr>
          <p:nvPr>
            <p:ph type="body" sz="quarter" idx="18" hasCustomPrompt="1"/>
          </p:nvPr>
        </p:nvSpPr>
        <p:spPr>
          <a:xfrm>
            <a:off x="6120341" y="3292474"/>
            <a:ext cx="2520421" cy="336550"/>
          </a:xfrm>
        </p:spPr>
        <p:txBody>
          <a:bodyPr/>
          <a:lstStyle>
            <a:lvl1pPr algn="ctr">
              <a:defRPr sz="1400"/>
            </a:lvl1pPr>
          </a:lstStyle>
          <a:p>
            <a:pPr lvl="0"/>
            <a:r>
              <a:rPr lang="en-GB" dirty="0"/>
              <a:t>@</a:t>
            </a:r>
          </a:p>
        </p:txBody>
      </p:sp>
      <p:sp>
        <p:nvSpPr>
          <p:cNvPr id="19" name="Bildplatzhalter 18"/>
          <p:cNvSpPr>
            <a:spLocks noGrp="1"/>
          </p:cNvSpPr>
          <p:nvPr>
            <p:ph type="pic" sz="quarter" idx="19" hasCustomPrompt="1"/>
          </p:nvPr>
        </p:nvSpPr>
        <p:spPr>
          <a:xfrm>
            <a:off x="6124575" y="3844925"/>
            <a:ext cx="2516188" cy="180340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21" name="Textplatzhalter 20"/>
          <p:cNvSpPr>
            <a:spLocks noGrp="1"/>
          </p:cNvSpPr>
          <p:nvPr>
            <p:ph type="body" sz="quarter" idx="20"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337637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2019300" y="3292475"/>
            <a:ext cx="2516188" cy="336550"/>
          </a:xfrm>
        </p:spPr>
        <p:txBody>
          <a:bodyPr/>
          <a:lstStyle>
            <a:lvl1pPr algn="ctr">
              <a:defRPr sz="1400"/>
            </a:lvl1pPr>
          </a:lstStyle>
          <a:p>
            <a:pPr lvl="0"/>
            <a:r>
              <a:rPr lang="en-GB" dirty="0"/>
              <a:t>@</a:t>
            </a:r>
          </a:p>
        </p:txBody>
      </p:sp>
      <p:sp>
        <p:nvSpPr>
          <p:cNvPr id="13" name="Bildplatzhalter 10"/>
          <p:cNvSpPr>
            <a:spLocks noGrp="1"/>
          </p:cNvSpPr>
          <p:nvPr>
            <p:ph type="pic" sz="quarter" idx="14" hasCustomPrompt="1"/>
          </p:nvPr>
        </p:nvSpPr>
        <p:spPr>
          <a:xfrm>
            <a:off x="4751388" y="1489076"/>
            <a:ext cx="2516188" cy="1803399"/>
          </a:xfrm>
        </p:spPr>
        <p:txBody>
          <a:bodyPr/>
          <a:lstStyle/>
          <a:p>
            <a:pPr lvl="0"/>
            <a:r>
              <a:rPr lang="en-GB" noProof="0" dirty="0"/>
              <a:t>Click in the icon to add an image</a:t>
            </a:r>
          </a:p>
        </p:txBody>
      </p:sp>
      <p:sp>
        <p:nvSpPr>
          <p:cNvPr id="15" name="Textplatzhalter 6"/>
          <p:cNvSpPr>
            <a:spLocks noGrp="1"/>
          </p:cNvSpPr>
          <p:nvPr>
            <p:ph type="body" sz="quarter" idx="15" hasCustomPrompt="1"/>
          </p:nvPr>
        </p:nvSpPr>
        <p:spPr>
          <a:xfrm>
            <a:off x="4751388"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2019300"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2019300" y="5648325"/>
            <a:ext cx="2516188" cy="336550"/>
          </a:xfrm>
        </p:spPr>
        <p:txBody>
          <a:bodyPr/>
          <a:lstStyle>
            <a:lvl1pPr algn="ctr">
              <a:defRPr sz="1400"/>
            </a:lvl1pPr>
          </a:lstStyle>
          <a:p>
            <a:pPr lvl="0"/>
            <a:r>
              <a:rPr lang="en-GB" dirty="0"/>
              <a:t>@</a:t>
            </a:r>
          </a:p>
        </p:txBody>
      </p:sp>
      <p:sp>
        <p:nvSpPr>
          <p:cNvPr id="20" name="Bildplatzhalter 10"/>
          <p:cNvSpPr>
            <a:spLocks noGrp="1"/>
          </p:cNvSpPr>
          <p:nvPr>
            <p:ph type="pic" sz="quarter" idx="18" hasCustomPrompt="1"/>
          </p:nvPr>
        </p:nvSpPr>
        <p:spPr>
          <a:xfrm>
            <a:off x="4751388" y="3844926"/>
            <a:ext cx="2516188" cy="1803399"/>
          </a:xfrm>
        </p:spPr>
        <p:txBody>
          <a:bodyPr/>
          <a:lstStyle/>
          <a:p>
            <a:pPr lvl="0"/>
            <a:r>
              <a:rPr lang="en-GB" noProof="0" dirty="0"/>
              <a:t>Click in the icon to add an image</a:t>
            </a:r>
          </a:p>
        </p:txBody>
      </p:sp>
      <p:sp>
        <p:nvSpPr>
          <p:cNvPr id="21" name="Textplatzhalter 6"/>
          <p:cNvSpPr>
            <a:spLocks noGrp="1"/>
          </p:cNvSpPr>
          <p:nvPr>
            <p:ph type="body" sz="quarter" idx="19" hasCustomPrompt="1"/>
          </p:nvPr>
        </p:nvSpPr>
        <p:spPr>
          <a:xfrm>
            <a:off x="4751388"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501990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2019300" y="1489076"/>
            <a:ext cx="2516188" cy="2139949"/>
          </a:xfrm>
        </p:spPr>
        <p:txBody>
          <a:bodyPr/>
          <a:lstStyle/>
          <a:p>
            <a:pPr lvl="0"/>
            <a:r>
              <a:rPr lang="en-GB" noProof="0" dirty="0"/>
              <a:t>Click in the icon to add an image</a:t>
            </a:r>
          </a:p>
        </p:txBody>
      </p:sp>
      <p:sp>
        <p:nvSpPr>
          <p:cNvPr id="13" name="Bildplatzhalter 10"/>
          <p:cNvSpPr>
            <a:spLocks noGrp="1"/>
          </p:cNvSpPr>
          <p:nvPr>
            <p:ph type="pic" sz="quarter" idx="14" hasCustomPrompt="1"/>
          </p:nvPr>
        </p:nvSpPr>
        <p:spPr>
          <a:xfrm>
            <a:off x="4751388" y="1489076"/>
            <a:ext cx="2516188" cy="2139949"/>
          </a:xfrm>
        </p:spPr>
        <p:txBody>
          <a:bodyPr/>
          <a:lstStyle/>
          <a:p>
            <a:pPr lvl="0"/>
            <a:r>
              <a:rPr lang="en-GB" noProof="0" dirty="0"/>
              <a:t>Click in the icon to add an image</a:t>
            </a:r>
          </a:p>
        </p:txBody>
      </p:sp>
      <p:sp>
        <p:nvSpPr>
          <p:cNvPr id="17" name="Bildplatzhalter 10"/>
          <p:cNvSpPr>
            <a:spLocks noGrp="1"/>
          </p:cNvSpPr>
          <p:nvPr>
            <p:ph type="pic" sz="quarter" idx="16" hasCustomPrompt="1"/>
          </p:nvPr>
        </p:nvSpPr>
        <p:spPr>
          <a:xfrm>
            <a:off x="2019300" y="3844926"/>
            <a:ext cx="2516188" cy="2139949"/>
          </a:xfrm>
        </p:spPr>
        <p:txBody>
          <a:bodyPr/>
          <a:lstStyle/>
          <a:p>
            <a:pPr lvl="0"/>
            <a:r>
              <a:rPr lang="en-GB" noProof="0" dirty="0"/>
              <a:t>Click in the icon to add an image</a:t>
            </a:r>
          </a:p>
        </p:txBody>
      </p:sp>
      <p:sp>
        <p:nvSpPr>
          <p:cNvPr id="20" name="Bildplatzhalter 10"/>
          <p:cNvSpPr>
            <a:spLocks noGrp="1"/>
          </p:cNvSpPr>
          <p:nvPr>
            <p:ph type="pic" sz="quarter" idx="18" hasCustomPrompt="1"/>
          </p:nvPr>
        </p:nvSpPr>
        <p:spPr>
          <a:xfrm>
            <a:off x="4751388" y="3844926"/>
            <a:ext cx="2516188" cy="213994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387978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11" name="Bildplatzhalter 10"/>
          <p:cNvSpPr>
            <a:spLocks noGrp="1"/>
          </p:cNvSpPr>
          <p:nvPr>
            <p:ph type="pic" sz="quarter" idx="11" hasCustomPrompt="1"/>
          </p:nvPr>
        </p:nvSpPr>
        <p:spPr>
          <a:xfrm>
            <a:off x="647701" y="1489076"/>
            <a:ext cx="2516188" cy="1803399"/>
          </a:xfrm>
        </p:spPr>
        <p:txBody>
          <a:bodyPr/>
          <a:lstStyle/>
          <a:p>
            <a:pPr lvl="0"/>
            <a:r>
              <a:rPr lang="en-GB" noProof="0" dirty="0"/>
              <a:t>Click in the icon to add an image</a:t>
            </a:r>
          </a:p>
        </p:txBody>
      </p:sp>
      <p:sp>
        <p:nvSpPr>
          <p:cNvPr id="12" name="Textplatzhalter 6"/>
          <p:cNvSpPr>
            <a:spLocks noGrp="1"/>
          </p:cNvSpPr>
          <p:nvPr>
            <p:ph type="body" sz="quarter" idx="13" hasCustomPrompt="1"/>
          </p:nvPr>
        </p:nvSpPr>
        <p:spPr>
          <a:xfrm>
            <a:off x="647701" y="3292475"/>
            <a:ext cx="2516188" cy="336550"/>
          </a:xfrm>
        </p:spPr>
        <p:txBody>
          <a:bodyPr/>
          <a:lstStyle>
            <a:lvl1pPr algn="ctr">
              <a:defRPr sz="1400"/>
            </a:lvl1pPr>
          </a:lstStyle>
          <a:p>
            <a:pPr lvl="0"/>
            <a:r>
              <a:rPr lang="en-GB" dirty="0"/>
              <a:t>@</a:t>
            </a:r>
          </a:p>
        </p:txBody>
      </p:sp>
      <p:sp>
        <p:nvSpPr>
          <p:cNvPr id="17" name="Bildplatzhalter 10"/>
          <p:cNvSpPr>
            <a:spLocks noGrp="1"/>
          </p:cNvSpPr>
          <p:nvPr>
            <p:ph type="pic" sz="quarter" idx="16" hasCustomPrompt="1"/>
          </p:nvPr>
        </p:nvSpPr>
        <p:spPr>
          <a:xfrm>
            <a:off x="647701" y="3844926"/>
            <a:ext cx="2516188" cy="1803399"/>
          </a:xfrm>
        </p:spPr>
        <p:txBody>
          <a:bodyPr/>
          <a:lstStyle/>
          <a:p>
            <a:pPr lvl="0"/>
            <a:r>
              <a:rPr lang="en-GB" noProof="0" dirty="0"/>
              <a:t>Click in the icon to add an image</a:t>
            </a:r>
          </a:p>
        </p:txBody>
      </p:sp>
      <p:sp>
        <p:nvSpPr>
          <p:cNvPr id="19" name="Textplatzhalter 6"/>
          <p:cNvSpPr>
            <a:spLocks noGrp="1"/>
          </p:cNvSpPr>
          <p:nvPr>
            <p:ph type="body" sz="quarter" idx="17" hasCustomPrompt="1"/>
          </p:nvPr>
        </p:nvSpPr>
        <p:spPr>
          <a:xfrm>
            <a:off x="647701" y="5648325"/>
            <a:ext cx="2516188" cy="336550"/>
          </a:xfrm>
        </p:spPr>
        <p:txBody>
          <a:bodyPr/>
          <a:lstStyle>
            <a:lvl1pPr algn="ctr">
              <a:defRPr sz="1400"/>
            </a:lvl1pPr>
          </a:lstStyle>
          <a:p>
            <a:pPr lvl="0"/>
            <a:r>
              <a:rPr lang="en-GB" dirty="0"/>
              <a:t>@</a:t>
            </a:r>
          </a:p>
        </p:txBody>
      </p:sp>
      <p:sp>
        <p:nvSpPr>
          <p:cNvPr id="14" name="Bildplatzhalter 10"/>
          <p:cNvSpPr>
            <a:spLocks noGrp="1"/>
          </p:cNvSpPr>
          <p:nvPr>
            <p:ph type="pic" sz="quarter" idx="18" hasCustomPrompt="1"/>
          </p:nvPr>
        </p:nvSpPr>
        <p:spPr>
          <a:xfrm>
            <a:off x="3386138" y="1489076"/>
            <a:ext cx="2516188" cy="1803399"/>
          </a:xfrm>
        </p:spPr>
        <p:txBody>
          <a:bodyPr/>
          <a:lstStyle/>
          <a:p>
            <a:pPr lvl="0"/>
            <a:r>
              <a:rPr lang="en-GB" noProof="0" dirty="0"/>
              <a:t>Click in the icon to add an image</a:t>
            </a:r>
          </a:p>
        </p:txBody>
      </p:sp>
      <p:sp>
        <p:nvSpPr>
          <p:cNvPr id="16" name="Textplatzhalter 6"/>
          <p:cNvSpPr>
            <a:spLocks noGrp="1"/>
          </p:cNvSpPr>
          <p:nvPr>
            <p:ph type="body" sz="quarter" idx="19" hasCustomPrompt="1"/>
          </p:nvPr>
        </p:nvSpPr>
        <p:spPr>
          <a:xfrm>
            <a:off x="3386138" y="3292475"/>
            <a:ext cx="2516188" cy="336550"/>
          </a:xfrm>
        </p:spPr>
        <p:txBody>
          <a:bodyPr/>
          <a:lstStyle>
            <a:lvl1pPr algn="ctr">
              <a:defRPr sz="1400"/>
            </a:lvl1pPr>
          </a:lstStyle>
          <a:p>
            <a:pPr lvl="0"/>
            <a:r>
              <a:rPr lang="en-GB" dirty="0"/>
              <a:t>@</a:t>
            </a:r>
          </a:p>
        </p:txBody>
      </p:sp>
      <p:sp>
        <p:nvSpPr>
          <p:cNvPr id="18" name="Bildplatzhalter 10"/>
          <p:cNvSpPr>
            <a:spLocks noGrp="1"/>
          </p:cNvSpPr>
          <p:nvPr>
            <p:ph type="pic" sz="quarter" idx="20" hasCustomPrompt="1"/>
          </p:nvPr>
        </p:nvSpPr>
        <p:spPr>
          <a:xfrm>
            <a:off x="3386138" y="3844926"/>
            <a:ext cx="2516188" cy="1803399"/>
          </a:xfrm>
        </p:spPr>
        <p:txBody>
          <a:bodyPr/>
          <a:lstStyle/>
          <a:p>
            <a:pPr lvl="0"/>
            <a:r>
              <a:rPr lang="en-GB" noProof="0" dirty="0"/>
              <a:t>Click in the icon to add an image</a:t>
            </a:r>
          </a:p>
        </p:txBody>
      </p:sp>
      <p:sp>
        <p:nvSpPr>
          <p:cNvPr id="22" name="Textplatzhalter 6"/>
          <p:cNvSpPr>
            <a:spLocks noGrp="1"/>
          </p:cNvSpPr>
          <p:nvPr>
            <p:ph type="body" sz="quarter" idx="21" hasCustomPrompt="1"/>
          </p:nvPr>
        </p:nvSpPr>
        <p:spPr>
          <a:xfrm>
            <a:off x="3386138" y="5648325"/>
            <a:ext cx="2516188" cy="336550"/>
          </a:xfrm>
        </p:spPr>
        <p:txBody>
          <a:bodyPr/>
          <a:lstStyle>
            <a:lvl1pPr algn="ctr">
              <a:defRPr sz="1400"/>
            </a:lvl1pPr>
          </a:lstStyle>
          <a:p>
            <a:pPr lvl="0"/>
            <a:r>
              <a:rPr lang="en-GB" dirty="0"/>
              <a:t>@</a:t>
            </a:r>
          </a:p>
        </p:txBody>
      </p:sp>
      <p:sp>
        <p:nvSpPr>
          <p:cNvPr id="23" name="Bildplatzhalter 10"/>
          <p:cNvSpPr>
            <a:spLocks noGrp="1"/>
          </p:cNvSpPr>
          <p:nvPr>
            <p:ph type="pic" sz="quarter" idx="22" hasCustomPrompt="1"/>
          </p:nvPr>
        </p:nvSpPr>
        <p:spPr>
          <a:xfrm>
            <a:off x="6124575" y="1489076"/>
            <a:ext cx="2516188" cy="1803399"/>
          </a:xfrm>
        </p:spPr>
        <p:txBody>
          <a:bodyPr/>
          <a:lstStyle/>
          <a:p>
            <a:pPr lvl="0"/>
            <a:r>
              <a:rPr lang="en-GB" noProof="0" dirty="0"/>
              <a:t>Click in the icon to add an image</a:t>
            </a:r>
          </a:p>
        </p:txBody>
      </p:sp>
      <p:sp>
        <p:nvSpPr>
          <p:cNvPr id="24" name="Textplatzhalter 6"/>
          <p:cNvSpPr>
            <a:spLocks noGrp="1"/>
          </p:cNvSpPr>
          <p:nvPr>
            <p:ph type="body" sz="quarter" idx="23" hasCustomPrompt="1"/>
          </p:nvPr>
        </p:nvSpPr>
        <p:spPr>
          <a:xfrm>
            <a:off x="6124575" y="3292475"/>
            <a:ext cx="2516188" cy="336550"/>
          </a:xfrm>
        </p:spPr>
        <p:txBody>
          <a:bodyPr/>
          <a:lstStyle>
            <a:lvl1pPr algn="ctr">
              <a:defRPr sz="1400"/>
            </a:lvl1pPr>
          </a:lstStyle>
          <a:p>
            <a:pPr lvl="0"/>
            <a:r>
              <a:rPr lang="en-GB" dirty="0"/>
              <a:t>@</a:t>
            </a:r>
          </a:p>
        </p:txBody>
      </p:sp>
      <p:sp>
        <p:nvSpPr>
          <p:cNvPr id="25" name="Bildplatzhalter 10"/>
          <p:cNvSpPr>
            <a:spLocks noGrp="1"/>
          </p:cNvSpPr>
          <p:nvPr>
            <p:ph type="pic" sz="quarter" idx="24" hasCustomPrompt="1"/>
          </p:nvPr>
        </p:nvSpPr>
        <p:spPr>
          <a:xfrm>
            <a:off x="6124575" y="3844926"/>
            <a:ext cx="2516188" cy="1803399"/>
          </a:xfrm>
        </p:spPr>
        <p:txBody>
          <a:bodyPr/>
          <a:lstStyle/>
          <a:p>
            <a:pPr lvl="0"/>
            <a:r>
              <a:rPr lang="en-GB" noProof="0" dirty="0"/>
              <a:t>Click in the icon to add an image</a:t>
            </a:r>
          </a:p>
        </p:txBody>
      </p:sp>
      <p:sp>
        <p:nvSpPr>
          <p:cNvPr id="26" name="Textplatzhalter 6"/>
          <p:cNvSpPr>
            <a:spLocks noGrp="1"/>
          </p:cNvSpPr>
          <p:nvPr>
            <p:ph type="body" sz="quarter" idx="25" hasCustomPrompt="1"/>
          </p:nvPr>
        </p:nvSpPr>
        <p:spPr>
          <a:xfrm>
            <a:off x="6124575" y="5648325"/>
            <a:ext cx="2516188" cy="336550"/>
          </a:xfrm>
        </p:spPr>
        <p:txBody>
          <a:bodyPr/>
          <a:lstStyle>
            <a:lvl1pPr algn="ctr">
              <a:defRPr sz="1400"/>
            </a:lvl1pPr>
          </a:lstStyle>
          <a:p>
            <a:pPr lvl="0"/>
            <a:r>
              <a:rPr lang="en-GB" dirty="0"/>
              <a:t>@</a:t>
            </a:r>
          </a:p>
        </p:txBody>
      </p:sp>
    </p:spTree>
    <p:custDataLst>
      <p:tags r:id="rId1"/>
    </p:custDataLst>
    <p:extLst>
      <p:ext uri="{BB962C8B-B14F-4D97-AF65-F5344CB8AC3E}">
        <p14:creationId xmlns:p14="http://schemas.microsoft.com/office/powerpoint/2010/main" val="1132712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5" name="Bildplatzhalter 4"/>
          <p:cNvSpPr>
            <a:spLocks noGrp="1"/>
          </p:cNvSpPr>
          <p:nvPr>
            <p:ph type="pic" sz="quarter" idx="11" hasCustomPrompt="1"/>
          </p:nvPr>
        </p:nvSpPr>
        <p:spPr>
          <a:xfrm>
            <a:off x="647699" y="1484313"/>
            <a:ext cx="2520354" cy="2144712"/>
          </a:xfrm>
        </p:spPr>
        <p:txBody>
          <a:bodyPr/>
          <a:lstStyle/>
          <a:p>
            <a:pPr lvl="0"/>
            <a:r>
              <a:rPr lang="en-GB" noProof="0" dirty="0"/>
              <a:t>Click in the icon to add an image</a:t>
            </a:r>
          </a:p>
        </p:txBody>
      </p:sp>
      <p:sp>
        <p:nvSpPr>
          <p:cNvPr id="7" name="Bildplatzhalter 6"/>
          <p:cNvSpPr>
            <a:spLocks noGrp="1"/>
          </p:cNvSpPr>
          <p:nvPr>
            <p:ph type="pic" sz="quarter" idx="12" hasCustomPrompt="1"/>
          </p:nvPr>
        </p:nvSpPr>
        <p:spPr>
          <a:xfrm>
            <a:off x="3384055" y="1484313"/>
            <a:ext cx="2520354" cy="2144712"/>
          </a:xfrm>
        </p:spPr>
        <p:txBody>
          <a:bodyPr/>
          <a:lstStyle/>
          <a:p>
            <a:pPr lvl="0"/>
            <a:r>
              <a:rPr lang="en-GB" noProof="0" dirty="0"/>
              <a:t>Click in the icon to add an image</a:t>
            </a:r>
          </a:p>
        </p:txBody>
      </p:sp>
      <p:sp>
        <p:nvSpPr>
          <p:cNvPr id="10" name="Bildplatzhalter 9"/>
          <p:cNvSpPr>
            <a:spLocks noGrp="1"/>
          </p:cNvSpPr>
          <p:nvPr>
            <p:ph type="pic" sz="quarter" idx="13" hasCustomPrompt="1"/>
          </p:nvPr>
        </p:nvSpPr>
        <p:spPr>
          <a:xfrm>
            <a:off x="6120410" y="1484313"/>
            <a:ext cx="2520354" cy="2144712"/>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4" name="Bildplatzhalter 13"/>
          <p:cNvSpPr>
            <a:spLocks noGrp="1"/>
          </p:cNvSpPr>
          <p:nvPr>
            <p:ph type="pic" sz="quarter" idx="14" hasCustomPrompt="1"/>
          </p:nvPr>
        </p:nvSpPr>
        <p:spPr>
          <a:xfrm>
            <a:off x="647700"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6" name="Bildplatzhalter 15"/>
          <p:cNvSpPr>
            <a:spLocks noGrp="1"/>
          </p:cNvSpPr>
          <p:nvPr>
            <p:ph type="pic" sz="quarter" idx="15" hasCustomPrompt="1"/>
          </p:nvPr>
        </p:nvSpPr>
        <p:spPr>
          <a:xfrm>
            <a:off x="3384550" y="3844925"/>
            <a:ext cx="2519363"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
        <p:nvSpPr>
          <p:cNvPr id="18" name="Bildplatzhalter 17"/>
          <p:cNvSpPr>
            <a:spLocks noGrp="1"/>
          </p:cNvSpPr>
          <p:nvPr>
            <p:ph type="pic" sz="quarter" idx="16" hasCustomPrompt="1"/>
          </p:nvPr>
        </p:nvSpPr>
        <p:spPr>
          <a:xfrm>
            <a:off x="6119813" y="3844925"/>
            <a:ext cx="2520950"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3205810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2" name="Object 1" hidden="1"/>
          <p:cNvGraphicFramePr>
            <a:graphicFrameLocks noChangeAspect="1"/>
          </p:cNvGraphicFramePr>
          <p:nvPr>
            <p:custDataLst>
              <p:tags r:id="rId3"/>
            </p:custDataLst>
            <p:extLst/>
          </p:nvPr>
        </p:nvGraphicFramePr>
        <p:xfrm>
          <a:off x="1589" y="1590"/>
          <a:ext cx="1587" cy="1587"/>
        </p:xfrm>
        <a:graphic>
          <a:graphicData uri="http://schemas.openxmlformats.org/presentationml/2006/ole">
            <mc:AlternateContent xmlns:mc="http://schemas.openxmlformats.org/markup-compatibility/2006">
              <mc:Choice xmlns:v="urn:schemas-microsoft-com:vml" Requires="v">
                <p:oleObj spid="_x0000_s44052" name="think-cell Folie" r:id="rId6" imgW="270" imgH="270" progId="TCLayout.ActiveDocument.1">
                  <p:embed/>
                </p:oleObj>
              </mc:Choice>
              <mc:Fallback>
                <p:oleObj name="think-cell Folie" r:id="rId6" imgW="270" imgH="270" progId="TCLayout.ActiveDocument.1">
                  <p:embed/>
                  <p:pic>
                    <p:nvPicPr>
                      <p:cNvPr id="2" name="Object 1" hidden="1"/>
                      <p:cNvPicPr/>
                      <p:nvPr/>
                    </p:nvPicPr>
                    <p:blipFill>
                      <a:blip r:embed="rId7"/>
                      <a:stretch>
                        <a:fillRect/>
                      </a:stretch>
                    </p:blipFill>
                    <p:spPr>
                      <a:xfrm>
                        <a:off x="1589" y="1590"/>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defRPr sz="4000">
                <a:solidFill>
                  <a:schemeClr val="bg1"/>
                </a:solidFill>
              </a:defRPr>
            </a:lvl1pPr>
          </a:lstStyle>
          <a:p>
            <a:pPr lvl="0"/>
            <a:r>
              <a:rPr lang="en-GB" noProof="1"/>
              <a:t>Click to edit </a:t>
            </a:r>
            <a:br>
              <a:rPr lang="en-GB" noProof="1"/>
            </a:br>
            <a:r>
              <a:rPr lang="en-GB" noProof="1"/>
              <a:t>master title style</a:t>
            </a:r>
            <a:endParaRPr lang="en-GB" noProof="0" dirty="0"/>
          </a:p>
        </p:txBody>
      </p:sp>
      <p:sp>
        <p:nvSpPr>
          <p:cNvPr id="16" name="Rectangle 3"/>
          <p:cNvSpPr>
            <a:spLocks noGrp="1" noChangeArrowheads="1"/>
          </p:cNvSpPr>
          <p:nvPr>
            <p:ph type="subTitle" idx="1" hasCustomPrompt="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a:spcBef>
                <a:spcPct val="0"/>
              </a:spcBef>
              <a:buSzTx/>
              <a:defRPr sz="2000">
                <a:solidFill>
                  <a:schemeClr val="bg1"/>
                </a:solidFill>
              </a:defRPr>
            </a:lvl1pPr>
          </a:lstStyle>
          <a:p>
            <a:pPr lvl="0"/>
            <a:r>
              <a:rPr lang="en-GB" dirty="0"/>
              <a:t>Click to edit Master text styles</a:t>
            </a:r>
          </a:p>
        </p:txBody>
      </p:sp>
    </p:spTree>
    <p:custDataLst>
      <p:tags r:id="rId2"/>
    </p:custDataLst>
    <p:extLst>
      <p:ext uri="{BB962C8B-B14F-4D97-AF65-F5344CB8AC3E}">
        <p14:creationId xmlns:p14="http://schemas.microsoft.com/office/powerpoint/2010/main" val="290971051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28"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5073307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aphicFrame>
        <p:nvGraphicFramePr>
          <p:cNvPr id="96" name="Objekt 95"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076" name="think-cell Folie" r:id="rId6" imgW="399" imgH="399" progId="TCLayout.ActiveDocument.1">
                  <p:embed/>
                </p:oleObj>
              </mc:Choice>
              <mc:Fallback>
                <p:oleObj name="think-cell Folie" r:id="rId6" imgW="399" imgH="399" progId="TCLayout.ActiveDocument.1">
                  <p:embed/>
                  <p:pic>
                    <p:nvPicPr>
                      <p:cNvPr id="96" name="Objekt 95"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101" name="Textfeld 100"/>
          <p:cNvSpPr txBox="1"/>
          <p:nvPr userDrawn="1"/>
        </p:nvSpPr>
        <p:spPr>
          <a:xfrm>
            <a:off x="3619500" y="2106613"/>
            <a:ext cx="5186365" cy="2282676"/>
          </a:xfrm>
          <a:prstGeom prst="rect">
            <a:avLst/>
          </a:prstGeom>
          <a:noFill/>
        </p:spPr>
        <p:txBody>
          <a:bodyPr wrap="square" lIns="0" tIns="0" rIns="0" bIns="0" rtlCol="0">
            <a:spAutoFit/>
          </a:bodyPr>
          <a:lstStyle/>
          <a:p>
            <a:pPr algn="just" eaLnBrk="1" fontAlgn="auto" hangingPunct="1">
              <a:spcBef>
                <a:spcPts val="800"/>
              </a:spcBef>
              <a:spcAft>
                <a:spcPts val="0"/>
              </a:spcAft>
            </a:pPr>
            <a:r>
              <a:rPr lang="en-GB" sz="900" dirty="0">
                <a:solidFill>
                  <a:srgbClr val="FFFFFF"/>
                </a:solidFill>
                <a:latin typeface="Arial"/>
              </a:rPr>
              <a:t>                                                             The </a:t>
            </a:r>
            <a:r>
              <a:rPr lang="en-GB" sz="900" dirty="0" err="1">
                <a:solidFill>
                  <a:srgbClr val="FFFFFF"/>
                </a:solidFill>
                <a:latin typeface="Arial"/>
              </a:rPr>
              <a:t>Sidel</a:t>
            </a:r>
            <a:r>
              <a:rPr lang="en-GB" sz="900" dirty="0">
                <a:solidFill>
                  <a:srgbClr val="FFFFFF"/>
                </a:solidFill>
                <a:latin typeface="Arial"/>
              </a:rPr>
              <a:t> Group is formed by the union of two strong brands, 		 </a:t>
            </a:r>
            <a:r>
              <a:rPr lang="en-GB" sz="900" dirty="0" err="1">
                <a:solidFill>
                  <a:srgbClr val="FFFFFF"/>
                </a:solidFill>
                <a:latin typeface="Arial"/>
              </a:rPr>
              <a:t>Sidel</a:t>
            </a:r>
            <a:r>
              <a:rPr lang="en-GB" sz="900" dirty="0">
                <a:solidFill>
                  <a:srgbClr val="FFFFFF"/>
                </a:solidFill>
                <a:latin typeface="Arial"/>
              </a:rPr>
              <a:t> and </a:t>
            </a:r>
            <a:r>
              <a:rPr lang="en-GB" sz="900" dirty="0" err="1">
                <a:solidFill>
                  <a:srgbClr val="FFFFFF"/>
                </a:solidFill>
                <a:latin typeface="Arial"/>
              </a:rPr>
              <a:t>Gebo</a:t>
            </a:r>
            <a:r>
              <a:rPr lang="en-GB" sz="900" dirty="0">
                <a:solidFill>
                  <a:srgbClr val="FFFFFF"/>
                </a:solidFill>
                <a:latin typeface="Arial"/>
              </a:rPr>
              <a:t> </a:t>
            </a:r>
            <a:r>
              <a:rPr lang="en-GB" sz="900" dirty="0" err="1">
                <a:solidFill>
                  <a:srgbClr val="FFFFFF"/>
                </a:solidFill>
                <a:latin typeface="Arial"/>
              </a:rPr>
              <a:t>Cermex</a:t>
            </a:r>
            <a:r>
              <a:rPr lang="en-GB" sz="900" dirty="0">
                <a:solidFill>
                  <a:srgbClr val="FFFFFF"/>
                </a:solidFill>
                <a:latin typeface="Arial"/>
              </a:rPr>
              <a:t>. Together, we are a leading provider of 	                           equipment and services for packaging liquid, food, home and 	                         personal care products in PET, can, glass and other materials.</a:t>
            </a:r>
          </a:p>
          <a:p>
            <a:pPr algn="just" eaLnBrk="1" fontAlgn="auto" hangingPunct="1">
              <a:spcBef>
                <a:spcPts val="800"/>
              </a:spcBef>
              <a:spcAft>
                <a:spcPts val="0"/>
              </a:spcAft>
            </a:pPr>
            <a:r>
              <a:rPr lang="en-GB" sz="900" dirty="0">
                <a:solidFill>
                  <a:srgbClr val="FFFFFF"/>
                </a:solidFill>
                <a:latin typeface="Aria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sz="900" b="1" dirty="0">
                <a:solidFill>
                  <a:srgbClr val="FFFFFF"/>
                </a:solidFill>
                <a:latin typeface="Arial"/>
              </a:rPr>
              <a:t>performance</a:t>
            </a:r>
            <a:r>
              <a:rPr lang="en-GB" sz="900" dirty="0">
                <a:solidFill>
                  <a:srgbClr val="FFFFFF"/>
                </a:solidFill>
                <a:latin typeface="Arial"/>
              </a:rPr>
              <a:t> of their lines, products	          and businesses. </a:t>
            </a:r>
          </a:p>
          <a:p>
            <a:pPr algn="just" eaLnBrk="1" fontAlgn="auto" hangingPunct="1">
              <a:spcBef>
                <a:spcPts val="800"/>
              </a:spcBef>
              <a:spcAft>
                <a:spcPts val="0"/>
              </a:spcAft>
            </a:pPr>
            <a:r>
              <a:rPr lang="en-GB" sz="900" dirty="0">
                <a:solidFill>
                  <a:srgbClr val="FFFFFF"/>
                </a:solidFill>
                <a:latin typeface="Arial"/>
              </a:rPr>
              <a:t>	       Delivering this level of performance requires that we continuously </a:t>
            </a:r>
            <a:r>
              <a:rPr lang="en-GB" sz="900" b="1" dirty="0">
                <a:solidFill>
                  <a:srgbClr val="FFFFFF"/>
                </a:solidFill>
                <a:latin typeface="Arial"/>
              </a:rPr>
              <a:t>understand</a:t>
            </a:r>
            <a:r>
              <a:rPr lang="en-GB" sz="900" dirty="0">
                <a:solidFill>
                  <a:srgbClr val="FFFFFF"/>
                </a:solidFill>
                <a:latin typeface="Arial"/>
              </a:rPr>
              <a:t> 	    our customers’ challenges and commit to meeting their unique goals. We do this	 through dialogue, and by understanding the needs of their markets, production and</a:t>
            </a:r>
            <a:br>
              <a:rPr lang="en-GB" sz="900" dirty="0">
                <a:solidFill>
                  <a:srgbClr val="FFFFFF"/>
                </a:solidFill>
                <a:latin typeface="Arial"/>
              </a:rPr>
            </a:br>
            <a:r>
              <a:rPr lang="en-GB" sz="900" dirty="0">
                <a:solidFill>
                  <a:srgbClr val="FFFFFF"/>
                </a:solidFill>
                <a:latin typeface="Arial"/>
              </a:rPr>
              <a:t>                           value chains. We complement this by applying our strong technical knowledge and</a:t>
            </a:r>
            <a:br>
              <a:rPr lang="en-GB" sz="900" dirty="0">
                <a:solidFill>
                  <a:srgbClr val="FFFFFF"/>
                </a:solidFill>
                <a:latin typeface="Arial"/>
              </a:rPr>
            </a:br>
            <a:r>
              <a:rPr lang="en-GB" sz="900" dirty="0">
                <a:solidFill>
                  <a:srgbClr val="FFFFFF"/>
                </a:solidFill>
                <a:latin typeface="Arial"/>
              </a:rPr>
              <a:t>                         smart data analytics to support maximum lifetime productivity to its full potential.</a:t>
            </a:r>
          </a:p>
        </p:txBody>
      </p:sp>
      <p:sp>
        <p:nvSpPr>
          <p:cNvPr id="111" name="Textfeld 110"/>
          <p:cNvSpPr txBox="1"/>
          <p:nvPr userDrawn="1"/>
        </p:nvSpPr>
        <p:spPr>
          <a:xfrm>
            <a:off x="3619500" y="4547459"/>
            <a:ext cx="5186365" cy="153888"/>
          </a:xfrm>
          <a:prstGeom prst="rect">
            <a:avLst/>
          </a:prstGeom>
          <a:noFill/>
        </p:spPr>
        <p:txBody>
          <a:bodyPr wrap="square" lIns="0" tIns="0" rIns="0" bIns="0" rtlCol="0">
            <a:spAutoFit/>
          </a:bodyPr>
          <a:lstStyle/>
          <a:p>
            <a:pPr eaLnBrk="1" fontAlgn="auto" hangingPunct="1">
              <a:spcBef>
                <a:spcPts val="800"/>
              </a:spcBef>
              <a:spcAft>
                <a:spcPts val="0"/>
              </a:spcAft>
            </a:pPr>
            <a:r>
              <a:rPr lang="en-GB" sz="1000" b="1" dirty="0">
                <a:solidFill>
                  <a:srgbClr val="FFFFFF"/>
                </a:solidFill>
                <a:latin typeface="Arial"/>
              </a:rPr>
              <a:t>                </a:t>
            </a:r>
            <a:r>
              <a:rPr lang="en-GB" sz="900" dirty="0">
                <a:solidFill>
                  <a:srgbClr val="FFFFFF"/>
                </a:solidFill>
                <a:latin typeface="Arial"/>
              </a:rPr>
              <a:t>We call it </a:t>
            </a:r>
            <a:r>
              <a:rPr lang="en-GB" sz="1000" b="1" dirty="0">
                <a:solidFill>
                  <a:srgbClr val="FFFFFF"/>
                </a:solidFill>
                <a:latin typeface="Arial"/>
              </a:rPr>
              <a:t>Performance through Understanding.</a:t>
            </a:r>
            <a:endParaRPr lang="en-GB" b="1" dirty="0">
              <a:solidFill>
                <a:srgbClr val="FFFFFF"/>
              </a:solidFill>
              <a:latin typeface="Arial"/>
            </a:endParaRPr>
          </a:p>
        </p:txBody>
      </p:sp>
      <p:sp>
        <p:nvSpPr>
          <p:cNvPr id="99" name="Slide Number Placeholder 4"/>
          <p:cNvSpPr txBox="1">
            <a:spLocks/>
          </p:cNvSpPr>
          <p:nvPr userDrawn="1"/>
        </p:nvSpPr>
        <p:spPr>
          <a:xfrm>
            <a:off x="657225" y="6551224"/>
            <a:ext cx="545021"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b="1" dirty="0">
                <a:solidFill>
                  <a:srgbClr val="E64B00"/>
                </a:solidFill>
              </a:rPr>
              <a:t>sidel.com</a:t>
            </a:r>
          </a:p>
        </p:txBody>
      </p:sp>
    </p:spTree>
    <p:custDataLst>
      <p:tags r:id="rId2"/>
    </p:custDataLst>
    <p:extLst>
      <p:ext uri="{BB962C8B-B14F-4D97-AF65-F5344CB8AC3E}">
        <p14:creationId xmlns:p14="http://schemas.microsoft.com/office/powerpoint/2010/main" val="312342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Cliquez pour modifier le style du titre</a:t>
            </a:r>
            <a:endParaRPr lang="en-GB" dirty="0"/>
          </a:p>
        </p:txBody>
      </p:sp>
    </p:spTree>
    <p:extLst>
      <p:ext uri="{BB962C8B-B14F-4D97-AF65-F5344CB8AC3E}">
        <p14:creationId xmlns:p14="http://schemas.microsoft.com/office/powerpoint/2010/main" val="395343804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
        <p:nvSpPr>
          <p:cNvPr id="10" name="Inhaltsplatzhalter 9"/>
          <p:cNvSpPr>
            <a:spLocks noGrp="1"/>
          </p:cNvSpPr>
          <p:nvPr>
            <p:ph sz="quarter" idx="11" hasCustomPrompt="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27978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4" name="Textplatzhalter 3"/>
          <p:cNvSpPr>
            <a:spLocks noGrp="1"/>
          </p:cNvSpPr>
          <p:nvPr>
            <p:ph type="body" sz="quarter" idx="10" hasCustomPrompt="1"/>
          </p:nvPr>
        </p:nvSpPr>
        <p:spPr>
          <a:xfrm>
            <a:off x="647701" y="864162"/>
            <a:ext cx="7993064" cy="338554"/>
          </a:xfrm>
        </p:spPr>
        <p:txBody>
          <a:bodyPr>
            <a:noAutofit/>
          </a:bodyPr>
          <a:lstStyle>
            <a:lvl1pPr>
              <a:defRPr sz="2300" b="1"/>
            </a:lvl1pPr>
          </a:lstStyle>
          <a:p>
            <a:pPr lvl="0"/>
            <a:r>
              <a:rPr lang="en-GB" dirty="0"/>
              <a:t>Subheading</a:t>
            </a:r>
          </a:p>
        </p:txBody>
      </p:sp>
      <p:sp>
        <p:nvSpPr>
          <p:cNvPr id="9" name="Inhaltsplatzhalter 8"/>
          <p:cNvSpPr>
            <a:spLocks noGrp="1"/>
          </p:cNvSpPr>
          <p:nvPr>
            <p:ph sz="quarter" idx="11" hasCustomPrompt="1"/>
          </p:nvPr>
        </p:nvSpPr>
        <p:spPr>
          <a:xfrm>
            <a:off x="647701" y="1485901"/>
            <a:ext cx="7993064" cy="4498974"/>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125348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97804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700" y="1489076"/>
            <a:ext cx="2516188" cy="4495799"/>
          </a:xfrm>
        </p:spPr>
        <p:txBody>
          <a:bodyPr/>
          <a:lstStyle/>
          <a:p>
            <a:pPr lvl="0"/>
            <a:r>
              <a:rPr lang="en-GB" noProof="0" dirty="0"/>
              <a:t>Click in the icon to add an image</a:t>
            </a:r>
          </a:p>
        </p:txBody>
      </p:sp>
      <p:sp>
        <p:nvSpPr>
          <p:cNvPr id="4" name="Textplatzhalter 3"/>
          <p:cNvSpPr>
            <a:spLocks noGrp="1"/>
          </p:cNvSpPr>
          <p:nvPr>
            <p:ph type="body" sz="quarter" idx="12" hasCustomPrompt="1"/>
          </p:nvPr>
        </p:nvSpPr>
        <p:spPr>
          <a:xfrm>
            <a:off x="3379788" y="1489075"/>
            <a:ext cx="5260975" cy="4495800"/>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Tree>
    <p:custDataLst>
      <p:tags r:id="rId1"/>
    </p:custDataLst>
    <p:extLst>
      <p:ext uri="{BB962C8B-B14F-4D97-AF65-F5344CB8AC3E}">
        <p14:creationId xmlns:p14="http://schemas.microsoft.com/office/powerpoint/2010/main" val="3139549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11" name="Bildplatzhalter 10"/>
          <p:cNvSpPr>
            <a:spLocks noGrp="1"/>
          </p:cNvSpPr>
          <p:nvPr>
            <p:ph type="pic" sz="quarter" idx="11" hasCustomPrompt="1"/>
          </p:nvPr>
        </p:nvSpPr>
        <p:spPr>
          <a:xfrm>
            <a:off x="647699" y="1489076"/>
            <a:ext cx="7993063" cy="4495799"/>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2636062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hasCustomPrompt="1"/>
          </p:nvPr>
        </p:nvSpPr>
        <p:spPr>
          <a:xfrm>
            <a:off x="647699" y="334800"/>
            <a:ext cx="7993063" cy="5650075"/>
          </a:xfrm>
        </p:spPr>
        <p:txBody>
          <a:bodyPr/>
          <a:lstStyle/>
          <a:p>
            <a:pPr lvl="0"/>
            <a:r>
              <a:rPr lang="en-GB" noProof="0" dirty="0"/>
              <a:t>Click in the icon to add an image</a:t>
            </a:r>
          </a:p>
        </p:txBody>
      </p:sp>
    </p:spTree>
    <p:custDataLst>
      <p:tags r:id="rId1"/>
    </p:custDataLst>
    <p:extLst>
      <p:ext uri="{BB962C8B-B14F-4D97-AF65-F5344CB8AC3E}">
        <p14:creationId xmlns:p14="http://schemas.microsoft.com/office/powerpoint/2010/main" val="538343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47700" y="334800"/>
            <a:ext cx="7993063" cy="461665"/>
          </a:xfrm>
        </p:spPr>
        <p:txBody>
          <a:bodyPr/>
          <a:lstStyle/>
          <a:p>
            <a:r>
              <a:rPr lang="en-GB" noProof="1"/>
              <a:t>Click to edit master title style</a:t>
            </a:r>
            <a:endParaRPr lang="en-GB" dirty="0"/>
          </a:p>
        </p:txBody>
      </p:sp>
      <p:sp>
        <p:nvSpPr>
          <p:cNvPr id="5" name="Textplatzhalter 4"/>
          <p:cNvSpPr>
            <a:spLocks noGrp="1"/>
          </p:cNvSpPr>
          <p:nvPr>
            <p:ph type="body" sz="quarter" idx="10" hasCustomPrompt="1"/>
          </p:nvPr>
        </p:nvSpPr>
        <p:spPr>
          <a:xfrm>
            <a:off x="647700" y="1489076"/>
            <a:ext cx="5257800" cy="4495799"/>
          </a:xfrm>
        </p:spPr>
        <p:txBody>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11" name="Bildplatzhalter 10"/>
          <p:cNvSpPr>
            <a:spLocks noGrp="1"/>
          </p:cNvSpPr>
          <p:nvPr>
            <p:ph type="pic" sz="quarter" idx="11" hasCustomPrompt="1"/>
          </p:nvPr>
        </p:nvSpPr>
        <p:spPr>
          <a:xfrm>
            <a:off x="6124575" y="1489076"/>
            <a:ext cx="2516188" cy="2139949"/>
          </a:xfrm>
        </p:spPr>
        <p:txBody>
          <a:bodyPr/>
          <a:lstStyle/>
          <a:p>
            <a:pPr lvl="0"/>
            <a:r>
              <a:rPr lang="en-GB" noProof="0" dirty="0"/>
              <a:t>Click in the icon to add an image</a:t>
            </a:r>
          </a:p>
        </p:txBody>
      </p:sp>
      <p:sp>
        <p:nvSpPr>
          <p:cNvPr id="4" name="Bildplatzhalter 3"/>
          <p:cNvSpPr>
            <a:spLocks noGrp="1"/>
          </p:cNvSpPr>
          <p:nvPr>
            <p:ph type="pic" sz="quarter" idx="12" hasCustomPrompt="1"/>
          </p:nvPr>
        </p:nvSpPr>
        <p:spPr>
          <a:xfrm>
            <a:off x="6124575" y="3844925"/>
            <a:ext cx="2516188" cy="2139950"/>
          </a:xfrm>
        </p:spPr>
        <p:txBody>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marL="0" marR="0" lvl="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pPr>
            <a:r>
              <a:rPr lang="en-GB" noProof="0" dirty="0"/>
              <a:t>Click in the icon to add an image</a:t>
            </a:r>
          </a:p>
          <a:p>
            <a:endParaRPr lang="en-GB" dirty="0"/>
          </a:p>
        </p:txBody>
      </p:sp>
    </p:spTree>
    <p:custDataLst>
      <p:tags r:id="rId1"/>
    </p:custDataLst>
    <p:extLst>
      <p:ext uri="{BB962C8B-B14F-4D97-AF65-F5344CB8AC3E}">
        <p14:creationId xmlns:p14="http://schemas.microsoft.com/office/powerpoint/2010/main" val="424325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vmlDrawing" Target="../drawings/vmlDrawing1.v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 Id="rId27"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2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80" name="think-cell Folie" r:id="rId26" imgW="399" imgH="399" progId="TCLayout.ActiveDocument.1">
                  <p:embed/>
                </p:oleObj>
              </mc:Choice>
              <mc:Fallback>
                <p:oleObj name="think-cell Folie" r:id="rId26" imgW="399" imgH="399" progId="TCLayout.ActiveDocument.1">
                  <p:embed/>
                  <p:pic>
                    <p:nvPicPr>
                      <p:cNvPr id="85" name="Objekt 84" hidden="1"/>
                      <p:cNvPicPr/>
                      <p:nvPr/>
                    </p:nvPicPr>
                    <p:blipFill>
                      <a:blip r:embed="rId2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de-DE" noProof="1"/>
              <a:t>Titelmasterformat durch Klicken bearbeiten</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6" name="Footer Placeholder 3"/>
          <p:cNvSpPr txBox="1">
            <a:spLocks/>
          </p:cNvSpPr>
          <p:nvPr/>
        </p:nvSpPr>
        <p:spPr>
          <a:xfrm>
            <a:off x="1378446" y="6471704"/>
            <a:ext cx="3289362"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US">
                <a:solidFill>
                  <a:srgbClr val="7F7F7F"/>
                </a:solidFill>
              </a:rPr>
              <a:t>SF040 – RFI Valve Nozzle to Reduce Splashing</a:t>
            </a:r>
            <a:r>
              <a:rPr lang="en-GB">
                <a:solidFill>
                  <a:srgbClr val="7F7F7F"/>
                </a:solidFill>
              </a:rPr>
              <a:t>, </a:t>
            </a:r>
            <a:fld id="{AF6A7A01-F0BB-4441-BAB9-3E7CB064C4A1}" type="datetime4">
              <a:rPr lang="en-GB" smtClean="0">
                <a:solidFill>
                  <a:srgbClr val="7F7F7F"/>
                </a:solidFill>
              </a:rPr>
              <a:pPr eaLnBrk="1" fontAlgn="auto" hangingPunct="1">
                <a:spcBef>
                  <a:spcPts val="0"/>
                </a:spcBef>
                <a:spcAft>
                  <a:spcPts val="0"/>
                </a:spcAft>
                <a:defRPr/>
              </a:pPr>
              <a:t>19 March 2019</a:t>
            </a:fld>
            <a:endParaRPr lang="en-GB" dirty="0">
              <a:solidFill>
                <a:srgbClr val="7F7F7F"/>
              </a:solidFill>
            </a:endParaRP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pPr>
            <a:r>
              <a:rPr lang="en-GB" dirty="0">
                <a:solidFill>
                  <a:srgbClr val="7F7F7F"/>
                </a:solidFill>
              </a:rPr>
              <a:t>Page </a:t>
            </a:r>
            <a:fld id="{7873E190-40CF-412D-9604-1EFCEB1508B2}" type="slidenum">
              <a:rPr lang="en-GB" smtClean="0">
                <a:solidFill>
                  <a:srgbClr val="7F7F7F"/>
                </a:solidFill>
              </a:rPr>
              <a:pPr eaLnBrk="1" fontAlgn="auto" hangingPunct="1">
                <a:spcBef>
                  <a:spcPts val="0"/>
                </a:spcBef>
                <a:spcAft>
                  <a:spcPts val="0"/>
                </a:spcAft>
              </a:pPr>
              <a:t>‹#›</a:t>
            </a:fld>
            <a:endParaRPr lang="en-GB" dirty="0">
              <a:solidFill>
                <a:srgbClr val="7F7F7F"/>
              </a:solidFill>
            </a:endParaRPr>
          </a:p>
        </p:txBody>
      </p:sp>
      <p:grpSp>
        <p:nvGrpSpPr>
          <p:cNvPr id="88" name="Group 7"/>
          <p:cNvGrpSpPr>
            <a:grpSpLocks/>
          </p:cNvGrpSpPr>
          <p:nvPr/>
        </p:nvGrpSpPr>
        <p:grpSpPr bwMode="auto">
          <a:xfrm>
            <a:off x="7722394" y="6498640"/>
            <a:ext cx="921544" cy="252408"/>
            <a:chOff x="1005" y="1644"/>
            <a:chExt cx="3749" cy="1030"/>
          </a:xfrm>
        </p:grpSpPr>
        <p:sp>
          <p:nvSpPr>
            <p:cNvPr id="8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sp>
          <p:nvSpPr>
            <p:cNvPr id="9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pPr>
              <a:endParaRPr lang="en-GB" dirty="0">
                <a:solidFill>
                  <a:srgbClr val="000000"/>
                </a:solidFill>
                <a:latin typeface="Arial"/>
              </a:endParaRPr>
            </a:p>
          </p:txBody>
        </p:sp>
      </p:grpSp>
      <p:cxnSp>
        <p:nvCxnSpPr>
          <p:cNvPr id="49" name="Straight Connector 48"/>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4" name="MSIPCM72b248c4b33615210bc3419b" descr="{&quot;HashCode&quot;:-754384288,&quot;Placement&quot;:&quot;Footer&quot;,&quot;Top&quot;:521.6203,&quot;Left&quot;:334.9422,&quot;SlideWidth&quot;:720,&quot;SlideHeight&quot;:540}">
            <a:extLst>
              <a:ext uri="{FF2B5EF4-FFF2-40B4-BE49-F238E27FC236}">
                <a16:creationId xmlns:a16="http://schemas.microsoft.com/office/drawing/2014/main" id="{6A08028B-4A0F-42F5-AE75-6C0E8356FB19}"/>
              </a:ext>
            </a:extLst>
          </p:cNvPr>
          <p:cNvSpPr txBox="1"/>
          <p:nvPr userDrawn="1"/>
        </p:nvSpPr>
        <p:spPr>
          <a:xfrm>
            <a:off x="4253766" y="6624578"/>
            <a:ext cx="636467" cy="233422"/>
          </a:xfrm>
          <a:prstGeom prst="rect">
            <a:avLst/>
          </a:prstGeom>
          <a:noFill/>
        </p:spPr>
        <p:txBody>
          <a:bodyPr vert="horz" wrap="square" lIns="0" tIns="0" rIns="0" bIns="0" rtlCol="0" anchor="ctr" anchorCtr="1">
            <a:spAutoFit/>
          </a:bodyPr>
          <a:lstStyle/>
          <a:p>
            <a:pPr algn="ctr">
              <a:spcBef>
                <a:spcPts val="0"/>
              </a:spcBef>
              <a:spcAft>
                <a:spcPts val="0"/>
              </a:spcAft>
            </a:pPr>
            <a:r>
              <a:rPr lang="en-US" sz="900">
                <a:solidFill>
                  <a:srgbClr val="7F7F7F"/>
                </a:solidFill>
                <a:latin typeface="Arial" panose="020B0604020202020204" pitchFamily="34" charset="0"/>
              </a:rPr>
              <a:t>Internal</a:t>
            </a:r>
            <a:endParaRPr lang="en-US" sz="900" dirty="0" err="1">
              <a:solidFill>
                <a:srgbClr val="7F7F7F"/>
              </a:solidFill>
              <a:latin typeface="Arial" panose="020B0604020202020204" pitchFamily="34" charset="0"/>
            </a:endParaRPr>
          </a:p>
        </p:txBody>
      </p:sp>
    </p:spTree>
    <p:custDataLst>
      <p:tags r:id="rId24"/>
    </p:custDataLst>
    <p:extLst>
      <p:ext uri="{BB962C8B-B14F-4D97-AF65-F5344CB8AC3E}">
        <p14:creationId xmlns:p14="http://schemas.microsoft.com/office/powerpoint/2010/main" val="2188482918"/>
      </p:ext>
    </p:extLst>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 id="2147483712" r:id="rId20"/>
    <p:sldLayoutId id="2147483713" r:id="rId2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slideLayout" Target="../slideLayouts/slideLayout2.xml"/><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tags" Target="../tags/tag28.xml"/><Relationship Id="rId1" Type="http://schemas.openxmlformats.org/officeDocument/2006/relationships/vmlDrawing" Target="../drawings/vmlDrawing6.v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emf"/><Relationship Id="rId10" Type="http://schemas.openxmlformats.org/officeDocument/2006/relationships/image" Target="../media/image11.png"/><Relationship Id="rId4" Type="http://schemas.openxmlformats.org/officeDocument/2006/relationships/oleObject" Target="../embeddings/oleObject6.bin"/><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2"/>
          <p:cNvGrpSpPr>
            <a:grpSpLocks/>
          </p:cNvGrpSpPr>
          <p:nvPr/>
        </p:nvGrpSpPr>
        <p:grpSpPr bwMode="auto">
          <a:xfrm>
            <a:off x="649288" y="1770106"/>
            <a:ext cx="7991475" cy="4041776"/>
            <a:chOff x="650875" y="1906524"/>
            <a:chExt cx="7991475" cy="4042232"/>
          </a:xfrm>
        </p:grpSpPr>
        <p:sp>
          <p:nvSpPr>
            <p:cNvPr id="21" name="Rechteck 3"/>
            <p:cNvSpPr/>
            <p:nvPr/>
          </p:nvSpPr>
          <p:spPr>
            <a:xfrm>
              <a:off x="650875" y="1906525"/>
              <a:ext cx="3889375" cy="376280"/>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Arial"/>
                  <a:ea typeface="MS PGothic" pitchFamily="34" charset="-128"/>
                  <a:cs typeface="+mn-cs"/>
                </a:rPr>
                <a:t>VALUE AND BENEFITS</a:t>
              </a:r>
            </a:p>
          </p:txBody>
        </p:sp>
        <p:sp>
          <p:nvSpPr>
            <p:cNvPr id="22" name="Rechteck 4"/>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23" name="Rechteck 11"/>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p>
              <a:pPr marL="190500" marR="0" lvl="0" indent="-190500" algn="l" defTabSz="914400" rtl="0" eaLnBrk="1" fontAlgn="base" latinLnBrk="0" hangingPunct="1">
                <a:lnSpc>
                  <a:spcPct val="100000"/>
                </a:lnSpc>
                <a:spcBef>
                  <a:spcPts val="300"/>
                </a:spcBef>
                <a:spcAft>
                  <a:spcPts val="0"/>
                </a:spcAft>
                <a:buClr>
                  <a:srgbClr val="E64B00"/>
                </a:buClr>
                <a:buSzTx/>
                <a:buFontTx/>
                <a:buNone/>
                <a:tabLst/>
                <a:defRPr/>
              </a:pPr>
              <a:r>
                <a:rPr kumimoji="0" lang="de-CH" altLang="de-DE" sz="1400" b="1" i="0" u="none" strike="noStrike" kern="1200" cap="none" spc="0" normalizeH="0" baseline="0" noProof="1">
                  <a:ln>
                    <a:noFill/>
                  </a:ln>
                  <a:solidFill>
                    <a:srgbClr val="FFFFFF"/>
                  </a:solidFill>
                  <a:effectLst/>
                  <a:uLnTx/>
                  <a:uFillTx/>
                  <a:latin typeface="Arial" charset="0"/>
                  <a:ea typeface="+mn-ea"/>
                  <a:cs typeface="Arial" charset="0"/>
                </a:rPr>
                <a:t>DESCRIPTION</a:t>
              </a:r>
              <a:endParaRPr kumimoji="0" lang="en-GB" altLang="de-DE" sz="14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24" name="Rechteck 12"/>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lstStyle/>
            <a:p>
              <a:pPr marL="342900" marR="0" lvl="0" indent="-342900" algn="l" defTabSz="914400"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200" b="0" i="0" u="none" strike="noStrike" kern="1200" cap="none" spc="0" normalizeH="0" baseline="0" noProof="0" dirty="0">
                <a:ln>
                  <a:noFill/>
                </a:ln>
                <a:solidFill>
                  <a:srgbClr val="000000"/>
                </a:solidFill>
                <a:effectLst/>
                <a:uLnTx/>
                <a:uFillTx/>
                <a:latin typeface="Arial"/>
                <a:ea typeface="宋体" charset="-122"/>
                <a:cs typeface="+mn-cs"/>
              </a:endParaRPr>
            </a:p>
          </p:txBody>
        </p:sp>
      </p:grpSp>
      <p:graphicFrame>
        <p:nvGraphicFramePr>
          <p:cNvPr id="19458" name="Objekt 5"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6100" name="think-cell Folie" r:id="rId4" imgW="360" imgH="360" progId="TCLayout.ActiveDocument.1">
                  <p:embed/>
                </p:oleObj>
              </mc:Choice>
              <mc:Fallback>
                <p:oleObj name="think-cell Folie" r:id="rId4" imgW="360" imgH="360" progId="TCLayout.ActiveDocument.1">
                  <p:embed/>
                  <p:pic>
                    <p:nvPicPr>
                      <p:cNvPr id="19458" name="Objek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76" name="Title 1"/>
          <p:cNvSpPr>
            <a:spLocks noGrp="1"/>
          </p:cNvSpPr>
          <p:nvPr>
            <p:ph type="title"/>
          </p:nvPr>
        </p:nvSpPr>
        <p:spPr>
          <a:xfrm>
            <a:off x="647700" y="334800"/>
            <a:ext cx="7993063" cy="461665"/>
          </a:xfrm>
        </p:spPr>
        <p:txBody>
          <a:bodyPr/>
          <a:lstStyle/>
          <a:p>
            <a:r>
              <a:rPr lang="fr-FR" altLang="fr-FR"/>
              <a:t>Increase Performance and Hygiene</a:t>
            </a:r>
            <a:endParaRPr lang="fr-FR" altLang="fr-FR" dirty="0"/>
          </a:p>
        </p:txBody>
      </p:sp>
      <p:sp>
        <p:nvSpPr>
          <p:cNvPr id="19477" name="Text Placeholder 2"/>
          <p:cNvSpPr>
            <a:spLocks noGrp="1"/>
          </p:cNvSpPr>
          <p:nvPr>
            <p:ph type="body" sz="quarter" idx="4294967295"/>
          </p:nvPr>
        </p:nvSpPr>
        <p:spPr>
          <a:xfrm>
            <a:off x="647700" y="1427931"/>
            <a:ext cx="7997825" cy="307975"/>
          </a:xfrm>
        </p:spPr>
        <p:txBody>
          <a:bodyPr/>
          <a:lstStyle/>
          <a:p>
            <a:r>
              <a:rPr lang="en-US" altLang="fr-FR" dirty="0"/>
              <a:t>New RFI Valve Nozzle</a:t>
            </a:r>
            <a:endParaRPr lang="fr-FR" altLang="fr-FR" dirty="0"/>
          </a:p>
        </p:txBody>
      </p:sp>
      <p:sp>
        <p:nvSpPr>
          <p:cNvPr id="19478" name="Text Placeholder 2"/>
          <p:cNvSpPr txBox="1">
            <a:spLocks/>
          </p:cNvSpPr>
          <p:nvPr/>
        </p:nvSpPr>
        <p:spPr bwMode="auto">
          <a:xfrm>
            <a:off x="647700" y="5901302"/>
            <a:ext cx="7978775" cy="418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defRPr sz="2000">
                <a:solidFill>
                  <a:schemeClr val="tx1"/>
                </a:solidFill>
                <a:latin typeface="Arial" panose="020B0604020202020204" pitchFamily="34" charset="0"/>
              </a:defRPr>
            </a:lvl1pPr>
            <a:lvl2pPr marL="182563" indent="-182563">
              <a:spcBef>
                <a:spcPts val="1200"/>
              </a:spcBef>
              <a:buClr>
                <a:srgbClr val="E64B00"/>
              </a:buClr>
              <a:buFont typeface="Wingdings" panose="05000000000000000000" pitchFamily="2" charset="2"/>
              <a:buChar char="§"/>
              <a:defRPr>
                <a:solidFill>
                  <a:schemeClr val="tx1"/>
                </a:solidFill>
                <a:latin typeface="Arial" panose="020B0604020202020204" pitchFamily="34" charset="0"/>
              </a:defRPr>
            </a:lvl2pPr>
            <a:lvl3pPr marL="357188" indent="-174625">
              <a:buClr>
                <a:srgbClr val="E64B00"/>
              </a:buClr>
              <a:buFont typeface="Wingdings" panose="05000000000000000000" pitchFamily="2" charset="2"/>
              <a:buChar char="§"/>
              <a:defRPr sz="1600">
                <a:solidFill>
                  <a:schemeClr val="tx1"/>
                </a:solidFill>
                <a:latin typeface="Arial" panose="020B0604020202020204" pitchFamily="34" charset="0"/>
              </a:defRPr>
            </a:lvl3pPr>
            <a:lvl4pPr marL="539750" indent="-182563">
              <a:buFont typeface="Wingdings" panose="05000000000000000000" pitchFamily="2" charset="2"/>
              <a:buChar char="§"/>
              <a:defRPr sz="1600">
                <a:solidFill>
                  <a:schemeClr val="tx1"/>
                </a:solidFill>
                <a:latin typeface="Arial" panose="020B0604020202020204" pitchFamily="34" charset="0"/>
              </a:defRPr>
            </a:lvl4pPr>
            <a:lvl5pPr marL="714375" indent="-174625">
              <a:buFont typeface="Wingdings" panose="05000000000000000000" pitchFamily="2" charset="2"/>
              <a:buChar char="§"/>
              <a:defRPr sz="1600">
                <a:solidFill>
                  <a:schemeClr val="tx1"/>
                </a:solidFill>
                <a:latin typeface="Arial" panose="020B0604020202020204" pitchFamily="34" charset="0"/>
              </a:defRPr>
            </a:lvl5pPr>
            <a:lvl6pPr marL="11715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6pPr>
            <a:lvl7pPr marL="16287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7pPr>
            <a:lvl8pPr marL="20859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8pPr>
            <a:lvl9pPr marL="2543175" indent="-174625" eaLnBrk="0" fontAlgn="base" hangingPunct="0">
              <a:spcBef>
                <a:spcPct val="0"/>
              </a:spcBef>
              <a:spcAft>
                <a:spcPct val="0"/>
              </a:spcAft>
              <a:buFont typeface="Wingdings" panose="05000000000000000000" pitchFamily="2" charset="2"/>
              <a:buChar char="§"/>
              <a:defRPr sz="1600">
                <a:solidFill>
                  <a:schemeClr val="tx1"/>
                </a:solidFill>
                <a:latin typeface="Arial" panose="020B0604020202020204" pitchFamily="34" charset="0"/>
              </a:defRPr>
            </a:lvl9pPr>
          </a:lstStyle>
          <a:p>
            <a:pPr lvl="0" fontAlgn="base">
              <a:spcAft>
                <a:spcPct val="0"/>
              </a:spcAft>
              <a:defRPr/>
            </a:pPr>
            <a:r>
              <a:rPr lang="en-GB" altLang="fr-FR" sz="800" dirty="0">
                <a:solidFill>
                  <a:srgbClr val="000000"/>
                </a:solidFill>
              </a:rPr>
              <a:t>Value: Efficiency, Product quality</a:t>
            </a:r>
          </a:p>
          <a:p>
            <a:pPr lvl="0" fontAlgn="base">
              <a:spcAft>
                <a:spcPct val="0"/>
              </a:spcAft>
              <a:defRPr/>
            </a:pPr>
            <a:r>
              <a:rPr lang="en-GB" altLang="fr-FR" sz="800" dirty="0">
                <a:solidFill>
                  <a:srgbClr val="000000"/>
                </a:solidFill>
              </a:rPr>
              <a:t>Equipment: Filler </a:t>
            </a:r>
            <a:r>
              <a:rPr lang="en-GB" altLang="fr-FR" sz="800" dirty="0" err="1">
                <a:solidFill>
                  <a:srgbClr val="000000"/>
                </a:solidFill>
              </a:rPr>
              <a:t>Eurotronica</a:t>
            </a:r>
            <a:r>
              <a:rPr lang="en-GB" altLang="fr-FR" sz="800" dirty="0">
                <a:solidFill>
                  <a:srgbClr val="000000"/>
                </a:solidFill>
              </a:rPr>
              <a:t> FM-S RFI</a:t>
            </a:r>
            <a:endPar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p>
            <a:pPr lvl="0" fontAlgn="base">
              <a:spcAft>
                <a:spcPct val="0"/>
              </a:spcAft>
              <a:defRPr/>
            </a:pPr>
            <a:r>
              <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Catalogue code: </a:t>
            </a:r>
            <a:r>
              <a:rPr lang="en-GB" altLang="fr-FR" sz="800" dirty="0">
                <a:solidFill>
                  <a:srgbClr val="000000"/>
                </a:solidFill>
              </a:rPr>
              <a:t>SF040</a:t>
            </a:r>
            <a:endParaRPr kumimoji="0" lang="en-GB" altLang="fr-FR"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19479" name="BainBulletsConfiguration" hidden="1"/>
          <p:cNvSpPr txBox="1">
            <a:spLocks noChangeArrowheads="1"/>
          </p:cNvSpPr>
          <p:nvPr/>
        </p:nvSpPr>
        <p:spPr bwMode="auto">
          <a:xfrm>
            <a:off x="12700" y="12700"/>
            <a:ext cx="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rgbClr val="E64B00"/>
              </a:buClr>
              <a:buSzTx/>
              <a:buFontTx/>
              <a:buNone/>
              <a:tabLst/>
              <a:defRPr/>
            </a:pPr>
            <a:endParaRPr kumimoji="0" lang="en-US" altLang="fr-FR" sz="1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7" name="Rectangle 6"/>
          <p:cNvSpPr/>
          <p:nvPr/>
        </p:nvSpPr>
        <p:spPr>
          <a:xfrm>
            <a:off x="647700" y="2233984"/>
            <a:ext cx="3890963" cy="1923604"/>
          </a:xfrm>
          <a:prstGeom prst="rect">
            <a:avLst/>
          </a:prstGeom>
        </p:spPr>
        <p:txBody>
          <a:bodyPr wrap="square">
            <a:spAutoFit/>
          </a:bodyPr>
          <a:lstStyle/>
          <a:p>
            <a:pPr marL="182563" lvl="0" indent="-182563" eaLnBrk="0" hangingPunct="0">
              <a:spcBef>
                <a:spcPct val="45000"/>
              </a:spcBef>
              <a:buClr>
                <a:srgbClr val="E64B00"/>
              </a:buClr>
              <a:buFont typeface="Wingdings" pitchFamily="2" charset="2"/>
              <a:buChar char="§"/>
              <a:defRPr/>
            </a:pPr>
            <a:r>
              <a:rPr lang="en-US" altLang="it-IT" sz="1100"/>
              <a:t>Faster valve opening and closing;</a:t>
            </a:r>
          </a:p>
          <a:p>
            <a:pPr marL="182563" lvl="0" indent="-182563" eaLnBrk="0" hangingPunct="0">
              <a:spcBef>
                <a:spcPts val="300"/>
              </a:spcBef>
              <a:buClr>
                <a:srgbClr val="E64B00"/>
              </a:buClr>
              <a:buFont typeface="Wingdings" pitchFamily="2" charset="2"/>
              <a:buChar char="§"/>
              <a:defRPr/>
            </a:pPr>
            <a:r>
              <a:rPr lang="en-US" altLang="it-IT" sz="1100"/>
              <a:t>Less stress on wear parts;</a:t>
            </a:r>
          </a:p>
          <a:p>
            <a:pPr marL="182563" lvl="0" indent="-182563" eaLnBrk="0" hangingPunct="0">
              <a:spcBef>
                <a:spcPts val="300"/>
              </a:spcBef>
              <a:buClr>
                <a:srgbClr val="E64B00"/>
              </a:buClr>
              <a:buFont typeface="Wingdings" pitchFamily="2" charset="2"/>
              <a:buChar char="§"/>
              <a:defRPr/>
            </a:pPr>
            <a:r>
              <a:rPr lang="en-US" altLang="it-IT" sz="1100"/>
              <a:t>Elimination of the spilling / splashing during filling;</a:t>
            </a:r>
          </a:p>
          <a:p>
            <a:pPr marL="182563" lvl="0" indent="-182563" eaLnBrk="0" hangingPunct="0">
              <a:spcBef>
                <a:spcPts val="300"/>
              </a:spcBef>
              <a:buClr>
                <a:srgbClr val="E64B00"/>
              </a:buClr>
              <a:buFont typeface="Wingdings" pitchFamily="2" charset="2"/>
              <a:buChar char="§"/>
              <a:defRPr/>
            </a:pPr>
            <a:r>
              <a:rPr lang="en-US" altLang="it-IT" sz="1100"/>
              <a:t>Dry and clean filler during filling;</a:t>
            </a:r>
          </a:p>
          <a:p>
            <a:pPr marL="182563" lvl="0" indent="-182563" eaLnBrk="0" hangingPunct="0">
              <a:spcBef>
                <a:spcPts val="300"/>
              </a:spcBef>
              <a:buClr>
                <a:srgbClr val="E64B00"/>
              </a:buClr>
              <a:buFont typeface="Wingdings" pitchFamily="2" charset="2"/>
              <a:buChar char="§"/>
              <a:defRPr/>
            </a:pPr>
            <a:r>
              <a:rPr lang="en-US" altLang="it-IT" sz="1100"/>
              <a:t>Laminar flow, it limits foaming;</a:t>
            </a:r>
          </a:p>
          <a:p>
            <a:pPr marL="182563" lvl="0" indent="-182563" eaLnBrk="0" hangingPunct="0">
              <a:spcBef>
                <a:spcPts val="300"/>
              </a:spcBef>
              <a:buClr>
                <a:srgbClr val="E64B00"/>
              </a:buClr>
              <a:buFont typeface="Wingdings" pitchFamily="2" charset="2"/>
              <a:buChar char="§"/>
              <a:defRPr/>
            </a:pPr>
            <a:r>
              <a:rPr lang="en-US" altLang="it-IT" sz="1100"/>
              <a:t>No waste of product;</a:t>
            </a:r>
          </a:p>
          <a:p>
            <a:pPr marL="182563" lvl="0" indent="-182563" eaLnBrk="0" hangingPunct="0">
              <a:spcBef>
                <a:spcPts val="300"/>
              </a:spcBef>
              <a:buClr>
                <a:srgbClr val="E64B00"/>
              </a:buClr>
              <a:buFont typeface="Wingdings" pitchFamily="2" charset="2"/>
              <a:buChar char="§"/>
              <a:defRPr/>
            </a:pPr>
            <a:r>
              <a:rPr lang="en-US" altLang="it-IT" sz="1100"/>
              <a:t>Minor bottles waste at the machine outfeed;</a:t>
            </a:r>
          </a:p>
          <a:p>
            <a:pPr marL="182563" lvl="0" indent="-182563" eaLnBrk="0" hangingPunct="0">
              <a:spcBef>
                <a:spcPts val="300"/>
              </a:spcBef>
              <a:buClr>
                <a:srgbClr val="E64B00"/>
              </a:buClr>
              <a:buFont typeface="Wingdings" pitchFamily="2" charset="2"/>
              <a:buChar char="§"/>
              <a:defRPr/>
            </a:pPr>
            <a:r>
              <a:rPr lang="en-US" altLang="it-IT" sz="1100"/>
              <a:t>Improvement of the valve repeatability:</a:t>
            </a:r>
          </a:p>
          <a:p>
            <a:pPr marL="432000" lvl="0" indent="-216000" eaLnBrk="0" hangingPunct="0">
              <a:spcBef>
                <a:spcPts val="300"/>
              </a:spcBef>
              <a:buClr>
                <a:srgbClr val="E64B00"/>
              </a:buClr>
              <a:buFont typeface="Wingdings" panose="05000000000000000000" pitchFamily="2" charset="2"/>
              <a:buChar char="Ø"/>
              <a:defRPr/>
            </a:pPr>
            <a:r>
              <a:rPr lang="en-US" altLang="it-IT" sz="1100"/>
              <a:t>Sigma 2 with 500 ml bottle size.</a:t>
            </a:r>
            <a:endParaRPr lang="en-US" sz="1100" dirty="0">
              <a:solidFill>
                <a:srgbClr val="000000"/>
              </a:solidFill>
            </a:endParaRPr>
          </a:p>
        </p:txBody>
      </p:sp>
      <p:sp>
        <p:nvSpPr>
          <p:cNvPr id="9" name="Rectangle 8">
            <a:extLst>
              <a:ext uri="{FF2B5EF4-FFF2-40B4-BE49-F238E27FC236}">
                <a16:creationId xmlns:a16="http://schemas.microsoft.com/office/drawing/2014/main" id="{CF44C1F8-6FC3-4515-B08E-1A90733BAFE7}"/>
              </a:ext>
            </a:extLst>
          </p:cNvPr>
          <p:cNvSpPr/>
          <p:nvPr/>
        </p:nvSpPr>
        <p:spPr>
          <a:xfrm>
            <a:off x="4817276" y="2233983"/>
            <a:ext cx="3823487" cy="2276008"/>
          </a:xfrm>
          <a:prstGeom prst="rect">
            <a:avLst/>
          </a:prstGeom>
        </p:spPr>
        <p:txBody>
          <a:bodyPr wrap="square">
            <a:spAutoFit/>
          </a:bodyPr>
          <a:lstStyle/>
          <a:p>
            <a:pPr marL="182563" lvl="0" indent="-182563" algn="just" eaLnBrk="0" hangingPunct="0">
              <a:spcBef>
                <a:spcPct val="45000"/>
              </a:spcBef>
              <a:buClr>
                <a:srgbClr val="E64B00"/>
              </a:buClr>
              <a:buFont typeface="Wingdings" pitchFamily="2" charset="2"/>
              <a:buChar char="§"/>
              <a:defRPr/>
            </a:pPr>
            <a:r>
              <a:rPr lang="en-US" sz="1100">
                <a:solidFill>
                  <a:srgbClr val="000000"/>
                </a:solidFill>
              </a:rPr>
              <a:t>The new plunger design, significantly lightened, improves the valve performance in the transitory phases of opening and closing. The new geometry of the plunger prevents the deformation of the valve body.</a:t>
            </a:r>
          </a:p>
          <a:p>
            <a:pPr marL="182563" lvl="0" indent="-182563" algn="just" eaLnBrk="0" hangingPunct="0">
              <a:spcBef>
                <a:spcPts val="300"/>
              </a:spcBef>
              <a:buClr>
                <a:srgbClr val="E64B00"/>
              </a:buClr>
              <a:buFont typeface="Wingdings" pitchFamily="2" charset="2"/>
              <a:buChar char="§"/>
              <a:defRPr/>
            </a:pPr>
            <a:r>
              <a:rPr lang="en-US" sz="1100"/>
              <a:t>The innovative eccentric terminal allows filling with </a:t>
            </a:r>
            <a:r>
              <a:rPr lang="en-US" sz="1100">
                <a:solidFill>
                  <a:srgbClr val="000000"/>
                </a:solidFill>
              </a:rPr>
              <a:t>a laminar flow, creating less bubbles during filling. Moreover, it allows a precise and clean direction of the product jet, preventing leakages during the filling phases. </a:t>
            </a:r>
          </a:p>
          <a:p>
            <a:pPr marL="182563" lvl="0" indent="-182563" algn="just" eaLnBrk="0" hangingPunct="0">
              <a:spcBef>
                <a:spcPts val="300"/>
              </a:spcBef>
              <a:buClr>
                <a:srgbClr val="E64B00"/>
              </a:buClr>
              <a:buFont typeface="Wingdings" pitchFamily="2" charset="2"/>
              <a:buChar char="§"/>
              <a:defRPr/>
            </a:pPr>
            <a:r>
              <a:rPr lang="en-US" sz="1100">
                <a:solidFill>
                  <a:srgbClr val="000000"/>
                </a:solidFill>
              </a:rPr>
              <a:t>The insertion of the eccentric terminal eliminates the spilling and splashing phenomenons during the filling phases, making the flow very laminar.</a:t>
            </a:r>
          </a:p>
        </p:txBody>
      </p:sp>
      <p:sp>
        <p:nvSpPr>
          <p:cNvPr id="16" name="Rettangolo 3"/>
          <p:cNvSpPr>
            <a:spLocks noChangeArrowheads="1"/>
          </p:cNvSpPr>
          <p:nvPr/>
        </p:nvSpPr>
        <p:spPr bwMode="auto">
          <a:xfrm>
            <a:off x="6453319" y="5017869"/>
            <a:ext cx="576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r>
              <a:rPr lang="en-US" altLang="it-IT" sz="1000">
                <a:solidFill>
                  <a:srgbClr val="000000"/>
                </a:solidFill>
              </a:rPr>
              <a:t>New Plunger</a:t>
            </a:r>
            <a:endParaRPr lang="de-DE" altLang="it-IT" sz="1000">
              <a:solidFill>
                <a:srgbClr val="000000"/>
              </a:solidFill>
            </a:endParaRPr>
          </a:p>
        </p:txBody>
      </p:sp>
      <p:pic>
        <p:nvPicPr>
          <p:cNvPr id="17" name="Immagine 35"/>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840134" y="5209608"/>
            <a:ext cx="482480"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Immagine 3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46246" y="4660898"/>
            <a:ext cx="486328" cy="50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Immagine 37"/>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056267" y="5014841"/>
            <a:ext cx="347662" cy="72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ttangolo 3"/>
          <p:cNvSpPr>
            <a:spLocks noChangeArrowheads="1"/>
          </p:cNvSpPr>
          <p:nvPr/>
        </p:nvSpPr>
        <p:spPr bwMode="auto">
          <a:xfrm>
            <a:off x="5395823" y="4660898"/>
            <a:ext cx="64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ctr" eaLnBrk="1" hangingPunct="1"/>
            <a:r>
              <a:rPr lang="en-US" altLang="it-IT" sz="1000">
                <a:solidFill>
                  <a:srgbClr val="000000"/>
                </a:solidFill>
              </a:rPr>
              <a:t>Eccentric terminal</a:t>
            </a:r>
            <a:endParaRPr lang="de-DE" altLang="it-IT" sz="1000">
              <a:solidFill>
                <a:srgbClr val="000000"/>
              </a:solidFill>
            </a:endParaRPr>
          </a:p>
        </p:txBody>
      </p:sp>
      <p:pic>
        <p:nvPicPr>
          <p:cNvPr id="26" name="Immagine 23"/>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242044" y="4337682"/>
            <a:ext cx="817321" cy="144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Immagine 6"/>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452060" y="4356101"/>
            <a:ext cx="2065083" cy="10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Immagine 4"/>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8124450" y="4703078"/>
            <a:ext cx="484563" cy="1080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29" name="Immagine 31"/>
          <p:cNvPicPr>
            <a:picLocks noChangeAspect="1"/>
          </p:cNvPicPr>
          <p:nvPr/>
        </p:nvPicPr>
        <p:blipFill>
          <a:blip r:embed="rId12" cstate="print">
            <a:extLst>
              <a:ext uri="{28A0092B-C50C-407E-A947-70E740481C1C}">
                <a14:useLocalDpi xmlns:a14="http://schemas.microsoft.com/office/drawing/2010/main" val="0"/>
              </a:ext>
            </a:extLst>
          </a:blip>
          <a:srcRect l="47095" t="2353" r="26451" b="11012"/>
          <a:stretch>
            <a:fillRect/>
          </a:stretch>
        </p:blipFill>
        <p:spPr bwMode="auto">
          <a:xfrm>
            <a:off x="710999" y="4651004"/>
            <a:ext cx="515829" cy="11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 Box 17"/>
          <p:cNvSpPr txBox="1">
            <a:spLocks noChangeArrowheads="1"/>
          </p:cNvSpPr>
          <p:nvPr/>
        </p:nvSpPr>
        <p:spPr bwMode="auto">
          <a:xfrm>
            <a:off x="686475" y="4321936"/>
            <a:ext cx="57600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GB" altLang="it-IT" sz="1000" b="1">
                <a:solidFill>
                  <a:schemeClr val="folHlink"/>
                </a:solidFill>
              </a:rPr>
              <a:t>Current </a:t>
            </a:r>
          </a:p>
          <a:p>
            <a:pPr eaLnBrk="1" hangingPunct="1"/>
            <a:r>
              <a:rPr lang="en-GB" altLang="it-IT" sz="1000" b="1">
                <a:solidFill>
                  <a:schemeClr val="folHlink"/>
                </a:solidFill>
              </a:rPr>
              <a:t>solution</a:t>
            </a:r>
          </a:p>
        </p:txBody>
      </p:sp>
      <p:pic>
        <p:nvPicPr>
          <p:cNvPr id="31" name="Immagine 3"/>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69232" y="4651004"/>
            <a:ext cx="517644" cy="11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Text Box 17"/>
          <p:cNvSpPr txBox="1">
            <a:spLocks noChangeArrowheads="1"/>
          </p:cNvSpPr>
          <p:nvPr/>
        </p:nvSpPr>
        <p:spPr bwMode="auto">
          <a:xfrm>
            <a:off x="1627659" y="4321936"/>
            <a:ext cx="576000"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defPPr>
              <a:defRPr lang="en-US"/>
            </a:defPPr>
            <a:lvl1pPr>
              <a:defRPr sz="1100" b="1">
                <a:solidFill>
                  <a:schemeClr val="folHlink"/>
                </a:solidFill>
                <a:latin typeface="Arial" panose="020B0604020202020204" pitchFamily="34" charset="0"/>
                <a:ea typeface="MS PGothic" panose="020B0600070205080204" pitchFamily="34" charset="-128"/>
              </a:defRPr>
            </a:lvl1pPr>
            <a:lvl2pPr marL="742950" indent="-285750">
              <a:defRPr>
                <a:latin typeface="Arial" panose="020B0604020202020204" pitchFamily="34" charset="0"/>
                <a:ea typeface="MS PGothic" panose="020B0600070205080204" pitchFamily="34" charset="-128"/>
              </a:defRPr>
            </a:lvl2pPr>
            <a:lvl3pPr marL="1143000" indent="-228600">
              <a:defRPr>
                <a:latin typeface="Arial" panose="020B0604020202020204" pitchFamily="34" charset="0"/>
                <a:ea typeface="MS PGothic" panose="020B0600070205080204" pitchFamily="34" charset="-128"/>
              </a:defRPr>
            </a:lvl3pPr>
            <a:lvl4pPr marL="1600200" indent="-228600">
              <a:defRPr>
                <a:latin typeface="Arial" panose="020B0604020202020204" pitchFamily="34" charset="0"/>
                <a:ea typeface="MS PGothic" panose="020B0600070205080204" pitchFamily="34" charset="-128"/>
              </a:defRPr>
            </a:lvl4pPr>
            <a:lvl5pPr marL="2057400" indent="-228600">
              <a:defRPr>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latin typeface="Arial" panose="020B0604020202020204" pitchFamily="34" charset="0"/>
                <a:ea typeface="MS PGothic" panose="020B0600070205080204" pitchFamily="34" charset="-128"/>
              </a:defRPr>
            </a:lvl9pPr>
          </a:lstStyle>
          <a:p>
            <a:r>
              <a:rPr lang="en-GB" altLang="it-IT" sz="1000"/>
              <a:t>New </a:t>
            </a:r>
          </a:p>
          <a:p>
            <a:r>
              <a:rPr lang="en-GB" altLang="it-IT" sz="1000"/>
              <a:t>solution</a:t>
            </a:r>
          </a:p>
        </p:txBody>
      </p:sp>
    </p:spTree>
    <p:extLst>
      <p:ext uri="{BB962C8B-B14F-4D97-AF65-F5344CB8AC3E}">
        <p14:creationId xmlns:p14="http://schemas.microsoft.com/office/powerpoint/2010/main" val="34079631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3"/>
  <p:tag name="ARTICULATE_PROJECT_OPEN" val="0"/>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EN-modele</Template>
  <TotalTime>0</TotalTime>
  <Words>194</Words>
  <Application>Microsoft Office PowerPoint</Application>
  <PresentationFormat>On-screen Show (4:3)</PresentationFormat>
  <Paragraphs>25</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MS PGothic</vt:lpstr>
      <vt:lpstr>宋体</vt:lpstr>
      <vt:lpstr>Arial</vt:lpstr>
      <vt:lpstr>Wingdings</vt:lpstr>
      <vt:lpstr>1_NewSidel_Template_4x3_with add layouts</vt:lpstr>
      <vt:lpstr>think-cell Folie</vt:lpstr>
      <vt:lpstr>Increase Performance and Hygiene</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an example  of a presentation title</dc:title>
  <dc:creator>FERROZZI, MARCELLO</dc:creator>
  <cp:lastModifiedBy>Sorega, Dan</cp:lastModifiedBy>
  <cp:revision>21</cp:revision>
  <dcterms:created xsi:type="dcterms:W3CDTF">2018-02-10T17:04:39Z</dcterms:created>
  <dcterms:modified xsi:type="dcterms:W3CDTF">2019-03-19T10:00:00Z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e35bb0a3-90cf-41a8-939e-500b35438edf_Enabled">
    <vt:lpwstr>True</vt:lpwstr>
  </property>
  <property fmtid="{D5CDD505-2E9C-101B-9397-08002B2CF9AE}" pid="5" name="MSIP_Label_e35bb0a3-90cf-41a8-939e-500b35438edf_SiteId">
    <vt:lpwstr>2390cbd1-e663-4321-bc93-ba298637ce52</vt:lpwstr>
  </property>
  <property fmtid="{D5CDD505-2E9C-101B-9397-08002B2CF9AE}" pid="6" name="MSIP_Label_e35bb0a3-90cf-41a8-939e-500b35438edf_Ref">
    <vt:lpwstr>https://api.informationprotection.azure.com/api/2390cbd1-e663-4321-bc93-ba298637ce52</vt:lpwstr>
  </property>
  <property fmtid="{D5CDD505-2E9C-101B-9397-08002B2CF9AE}" pid="7" name="MSIP_Label_e35bb0a3-90cf-41a8-939e-500b35438edf_SetBy">
    <vt:lpwstr>107200@sidel.com</vt:lpwstr>
  </property>
  <property fmtid="{D5CDD505-2E9C-101B-9397-08002B2CF9AE}" pid="8" name="MSIP_Label_e35bb0a3-90cf-41a8-939e-500b35438edf_SetDate">
    <vt:lpwstr>2017-09-26T14:43:53.5499116+02:00</vt:lpwstr>
  </property>
  <property fmtid="{D5CDD505-2E9C-101B-9397-08002B2CF9AE}" pid="9" name="MSIP_Label_e35bb0a3-90cf-41a8-939e-500b35438edf_Name">
    <vt:lpwstr>Sidel-Confidential</vt:lpwstr>
  </property>
  <property fmtid="{D5CDD505-2E9C-101B-9397-08002B2CF9AE}" pid="10" name="MSIP_Label_e35bb0a3-90cf-41a8-939e-500b35438edf_Application">
    <vt:lpwstr>Microsoft Azure Information Protection</vt:lpwstr>
  </property>
  <property fmtid="{D5CDD505-2E9C-101B-9397-08002B2CF9AE}" pid="11" name="MSIP_Label_e35bb0a3-90cf-41a8-939e-500b35438edf_Extended_MSFT_Method">
    <vt:lpwstr>Automatic</vt:lpwstr>
  </property>
  <property fmtid="{D5CDD505-2E9C-101B-9397-08002B2CF9AE}" pid="12" name="MSIP_Label_06263584-a2fa-494a-b6ac-a3eeadb86bd0_Enabled">
    <vt:lpwstr>True</vt:lpwstr>
  </property>
  <property fmtid="{D5CDD505-2E9C-101B-9397-08002B2CF9AE}" pid="13" name="MSIP_Label_06263584-a2fa-494a-b6ac-a3eeadb86bd0_SiteId">
    <vt:lpwstr>2390cbd1-e663-4321-bc93-ba298637ce52</vt:lpwstr>
  </property>
  <property fmtid="{D5CDD505-2E9C-101B-9397-08002B2CF9AE}" pid="14" name="MSIP_Label_06263584-a2fa-494a-b6ac-a3eeadb86bd0_Ref">
    <vt:lpwstr>https://api.informationprotection.azure.com/api/2390cbd1-e663-4321-bc93-ba298637ce52</vt:lpwstr>
  </property>
  <property fmtid="{D5CDD505-2E9C-101B-9397-08002B2CF9AE}" pid="15" name="MSIP_Label_06263584-a2fa-494a-b6ac-a3eeadb86bd0_SetBy">
    <vt:lpwstr>107200@sidel.com</vt:lpwstr>
  </property>
  <property fmtid="{D5CDD505-2E9C-101B-9397-08002B2CF9AE}" pid="16" name="MSIP_Label_06263584-a2fa-494a-b6ac-a3eeadb86bd0_SetDate">
    <vt:lpwstr>2017-09-26T14:43:53.5499116+02:00</vt:lpwstr>
  </property>
  <property fmtid="{D5CDD505-2E9C-101B-9397-08002B2CF9AE}" pid="17" name="MSIP_Label_06263584-a2fa-494a-b6ac-a3eeadb86bd0_Name">
    <vt:lpwstr>Internal</vt:lpwstr>
  </property>
  <property fmtid="{D5CDD505-2E9C-101B-9397-08002B2CF9AE}" pid="18" name="MSIP_Label_06263584-a2fa-494a-b6ac-a3eeadb86bd0_Application">
    <vt:lpwstr>Microsoft Azure Information Protection</vt:lpwstr>
  </property>
  <property fmtid="{D5CDD505-2E9C-101B-9397-08002B2CF9AE}" pid="19" name="MSIP_Label_06263584-a2fa-494a-b6ac-a3eeadb86bd0_Extended_MSFT_Method">
    <vt:lpwstr>Automatic</vt:lpwstr>
  </property>
  <property fmtid="{D5CDD505-2E9C-101B-9397-08002B2CF9AE}" pid="20" name="MSIP_Label_06263584-a2fa-494a-b6ac-a3eeadb86bd0_Parent">
    <vt:lpwstr>e35bb0a3-90cf-41a8-939e-500b35438edf</vt:lpwstr>
  </property>
  <property fmtid="{D5CDD505-2E9C-101B-9397-08002B2CF9AE}" pid="21" name="Sensitivity">
    <vt:lpwstr>Sidel-Confidential Internal</vt:lpwstr>
  </property>
</Properties>
</file>