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70" r:id="rId2"/>
    <p:sldMasterId id="2147483679" r:id="rId3"/>
  </p:sldMasterIdLst>
  <p:notesMasterIdLst>
    <p:notesMasterId r:id="rId5"/>
  </p:notesMasterIdLst>
  <p:handoutMasterIdLst>
    <p:handoutMasterId r:id="rId6"/>
  </p:handoutMasterIdLst>
  <p:sldIdLst>
    <p:sldId id="333" r:id="rId4"/>
  </p:sldIdLst>
  <p:sldSz cx="9144000" cy="6858000" type="screen4x3"/>
  <p:notesSz cx="6858000" cy="9144000"/>
  <p:custDataLst>
    <p:tags r:id="rId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8024" autoAdjust="0"/>
  </p:normalViewPr>
  <p:slideViewPr>
    <p:cSldViewPr snapToGrid="0" snapToObjects="1">
      <p:cViewPr varScale="1">
        <p:scale>
          <a:sx n="61" d="100"/>
          <a:sy n="61" d="100"/>
        </p:scale>
        <p:origin x="62" y="499"/>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3/14/2019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14/03/2019</a:t>
            </a:fld>
            <a:endParaRPr lang="en-GB"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en-GB"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354945087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1114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63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6313276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29450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27830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6"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02893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4"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1301709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8"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383332097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1265272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6"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7083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54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52572970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4"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06858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3276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2"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90204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209619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8"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87634106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217542666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8.xml"/><Relationship Id="rId2" Type="http://schemas.openxmlformats.org/officeDocument/2006/relationships/slideLayout" Target="../slideLayouts/slideLayout9.xml"/><Relationship Id="rId16"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7.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vmlDrawing" Target="../drawings/vmlDrawing6.vml"/><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oleObject" Target="../embeddings/oleObject18.bin"/><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2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25.xml"/><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vmlDrawing" Target="../drawings/vmlDrawing15.vml"/><Relationship Id="rId4" Type="http://schemas.openxmlformats.org/officeDocument/2006/relationships/slideLayout" Target="../slideLayouts/slideLayout19.xml"/><Relationship Id="rId9" Type="http://schemas.openxmlformats.org/officeDocument/2006/relationships/theme" Target="../theme/theme3.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2"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14 March 2019</a:t>
            </a:fld>
            <a:r>
              <a:rPr lang="en-GB" baseline="0" dirty="0">
                <a:solidFill>
                  <a:schemeClr val="bg2"/>
                </a:solidFill>
              </a:rPr>
              <a:t> -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bb0b46ee8f463dd763c4ca25" descr="{&quot;HashCode&quot;:-754384288,&quot;Placement&quot;:&quot;Footer&quot;,&quot;Top&quot;:521.6203,&quot;Left&quot;:334.9422,&quot;SlideWidth&quot;:720,&quot;SlideHeight&quot;:540}">
            <a:extLst>
              <a:ext uri="{FF2B5EF4-FFF2-40B4-BE49-F238E27FC236}">
                <a16:creationId xmlns:a16="http://schemas.microsoft.com/office/drawing/2014/main" id="{127E372D-6DF9-4287-B03C-EEE4B118B9E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e1cc4054b589c60071749b4a" descr="{&quot;HashCode&quot;:-754384288,&quot;Placement&quot;:&quot;Footer&quot;,&quot;Top&quot;:521.6203,&quot;Left&quot;:334.9422,&quot;SlideWidth&quot;:720,&quot;SlideHeight&quot;:540}">
            <a:extLst>
              <a:ext uri="{FF2B5EF4-FFF2-40B4-BE49-F238E27FC236}">
                <a16:creationId xmlns:a16="http://schemas.microsoft.com/office/drawing/2014/main" id="{C40169F1-135A-4F0B-98F9-5FF746B8357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71064635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0"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4b00489da6b18983abc4e913" descr="{&quot;HashCode&quot;:-754384288,&quot;Placement&quot;:&quot;Footer&quot;,&quot;Top&quot;:521.6203,&quot;Left&quot;:334.9422,&quot;SlideWidth&quot;:720,&quot;SlideHeight&quot;:540}">
            <a:extLst>
              <a:ext uri="{FF2B5EF4-FFF2-40B4-BE49-F238E27FC236}">
                <a16:creationId xmlns:a16="http://schemas.microsoft.com/office/drawing/2014/main" id="{F9FB3FC4-BB1A-4665-BA87-9CF1C64CE63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279717530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60" name="think-cell Folie" r:id="rId4" imgW="360" imgH="360" progId="">
                  <p:embed/>
                </p:oleObj>
              </mc:Choice>
              <mc:Fallback>
                <p:oleObj name="think-cell Folie" r:id="rId4" imgW="360" imgH="360" progId="">
                  <p:embed/>
                  <p:pic>
                    <p:nvPicPr>
                      <p:cNvPr id="911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Group 188"/>
          <p:cNvGraphicFramePr>
            <a:graphicFrameLocks noGrp="1"/>
          </p:cNvGraphicFramePr>
          <p:nvPr/>
        </p:nvGraphicFramePr>
        <p:xfrm>
          <a:off x="652463" y="1743075"/>
          <a:ext cx="7996237" cy="3989878"/>
        </p:xfrm>
        <a:graphic>
          <a:graphicData uri="http://schemas.openxmlformats.org/drawingml/2006/table">
            <a:tbl>
              <a:tblPr/>
              <a:tblGrid>
                <a:gridCol w="3875087">
                  <a:extLst>
                    <a:ext uri="{9D8B030D-6E8A-4147-A177-3AD203B41FA5}">
                      <a16:colId xmlns:a16="http://schemas.microsoft.com/office/drawing/2014/main" val="20000"/>
                    </a:ext>
                  </a:extLst>
                </a:gridCol>
                <a:gridCol w="244475">
                  <a:extLst>
                    <a:ext uri="{9D8B030D-6E8A-4147-A177-3AD203B41FA5}">
                      <a16:colId xmlns:a16="http://schemas.microsoft.com/office/drawing/2014/main" val="20001"/>
                    </a:ext>
                  </a:extLst>
                </a:gridCol>
                <a:gridCol w="3876675">
                  <a:extLst>
                    <a:ext uri="{9D8B030D-6E8A-4147-A177-3AD203B41FA5}">
                      <a16:colId xmlns:a16="http://schemas.microsoft.com/office/drawing/2014/main" val="20002"/>
                    </a:ext>
                  </a:extLst>
                </a:gridCol>
              </a:tblGrid>
              <a:tr h="323850">
                <a:tc>
                  <a:txBody>
                    <a:bodyPr/>
                    <a:lstStyle/>
                    <a:p>
                      <a:pPr marL="0" marR="0" lvl="0" indent="0" algn="l" defTabSz="914400" rtl="0" eaLnBrk="1" fontAlgn="base" latinLnBrk="0" hangingPunct="1">
                        <a:lnSpc>
                          <a:spcPct val="100000"/>
                        </a:lnSpc>
                        <a:spcBef>
                          <a:spcPts val="300"/>
                        </a:spcBef>
                        <a:spcAft>
                          <a:spcPct val="0"/>
                        </a:spcAft>
                        <a:buClr>
                          <a:srgbClr val="FF6600"/>
                        </a:buClr>
                        <a:buSzTx/>
                        <a:buFontTx/>
                        <a:buNone/>
                        <a:tabLst/>
                      </a:pPr>
                      <a:r>
                        <a:rPr kumimoji="0" lang="en-GB" sz="1400" b="1" i="0" u="none" strike="noStrike" cap="none" normalizeH="0" baseline="0" dirty="0">
                          <a:ln>
                            <a:noFill/>
                          </a:ln>
                          <a:solidFill>
                            <a:srgbClr val="FFFFFF"/>
                          </a:solidFill>
                          <a:effectLst/>
                          <a:latin typeface="Arial" charset="0"/>
                        </a:rPr>
                        <a:t>NUTZEN UND VORTEILE</a:t>
                      </a:r>
                      <a:endParaRPr kumimoji="0" lang="de-DE" sz="1400" b="1" i="0" u="none" strike="noStrike" cap="none" normalizeH="0" baseline="0" dirty="0">
                        <a:ln>
                          <a:noFill/>
                        </a:ln>
                        <a:solidFill>
                          <a:srgbClr val="FFFFFF"/>
                        </a:solidFill>
                        <a:effectLst/>
                        <a:latin typeface="Arial" charset="0"/>
                        <a:ea typeface="ＭＳ Ｐゴシック"/>
                        <a:cs typeface="ＭＳ Ｐゴシック"/>
                      </a:endParaRPr>
                    </a:p>
                  </a:txBody>
                  <a:tcPr marL="108011" marR="108011" marT="72000" marB="72000" anchor="ctr" horzOverflow="overflow">
                    <a:lnL w="9525" cap="flat" cmpd="sng" algn="ctr">
                      <a:solidFill>
                        <a:srgbClr val="E64B00"/>
                      </a:solidFill>
                      <a:prstDash val="solid"/>
                      <a:round/>
                      <a:headEnd type="none" w="med" len="med"/>
                      <a:tailEnd type="none" w="med" len="med"/>
                    </a:lnL>
                    <a:lnR w="9525" cap="flat" cmpd="sng" algn="ctr">
                      <a:solidFill>
                        <a:srgbClr val="E64B00"/>
                      </a:solidFill>
                      <a:prstDash val="solid"/>
                      <a:round/>
                      <a:headEnd type="none" w="med" len="med"/>
                      <a:tailEnd type="none" w="med" len="med"/>
                    </a:lnR>
                    <a:lnT w="9525" cap="flat" cmpd="sng" algn="ctr">
                      <a:solidFill>
                        <a:srgbClr val="E64B00"/>
                      </a:solidFill>
                      <a:prstDash val="solid"/>
                      <a:round/>
                      <a:headEnd type="none" w="med" len="med"/>
                      <a:tailEnd type="none" w="med" len="med"/>
                    </a:lnT>
                    <a:lnB w="9525" cap="flat" cmpd="sng" algn="ctr">
                      <a:solidFill>
                        <a:srgbClr val="E64B00"/>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ct val="0"/>
                        </a:spcAft>
                        <a:buClr>
                          <a:schemeClr val="folHlink"/>
                        </a:buClr>
                        <a:buSzTx/>
                        <a:buFont typeface="Wingdings" pitchFamily="2" charset="2"/>
                        <a:buNone/>
                        <a:tabLst/>
                      </a:pPr>
                      <a:endParaRPr kumimoji="0" lang="en-GB" altLang="de-DE" sz="1600" b="0" i="0" u="none" strike="noStrike" cap="none" normalizeH="0" baseline="0">
                        <a:ln>
                          <a:noFill/>
                        </a:ln>
                        <a:solidFill>
                          <a:schemeClr val="bg1"/>
                        </a:solidFill>
                        <a:effectLst/>
                        <a:latin typeface="Arial" charset="0"/>
                        <a:cs typeface="Arial" charset="0"/>
                      </a:endParaRPr>
                    </a:p>
                  </a:txBody>
                  <a:tcPr marL="108011" marR="108011" marT="72000" marB="72000" horzOverflow="overflow">
                    <a:lnL w="9525" cap="flat" cmpd="sng" algn="ctr">
                      <a:solidFill>
                        <a:srgbClr val="E64B00"/>
                      </a:solidFill>
                      <a:prstDash val="solid"/>
                      <a:round/>
                      <a:headEnd type="none" w="med" len="med"/>
                      <a:tailEnd type="none" w="med" len="med"/>
                    </a:lnL>
                    <a:lnR w="9525"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ct val="0"/>
                        </a:spcAft>
                        <a:buClr>
                          <a:schemeClr val="folHlink"/>
                        </a:buClr>
                        <a:buSzTx/>
                        <a:buFont typeface="Wingdings" pitchFamily="2" charset="2"/>
                        <a:buNone/>
                        <a:tabLst/>
                      </a:pPr>
                      <a:r>
                        <a:rPr kumimoji="0" lang="fr-FR" altLang="de-DE" sz="1400" b="1" i="0" u="none" strike="noStrike" cap="none" normalizeH="0" baseline="0" noProof="1">
                          <a:ln>
                            <a:noFill/>
                          </a:ln>
                          <a:solidFill>
                            <a:schemeClr val="bg1"/>
                          </a:solidFill>
                          <a:effectLst/>
                          <a:latin typeface="Arial" charset="0"/>
                        </a:rPr>
                        <a:t>BESCHREIBUNG</a:t>
                      </a:r>
                      <a:endParaRPr kumimoji="0" lang="de-DE" altLang="de-DE" sz="1400" b="0" i="0" u="none" strike="noStrike" cap="none" normalizeH="0" baseline="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038">
                <a:tc>
                  <a:txBody>
                    <a:bodyPr/>
                    <a:lstStyle/>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en-US" sz="1200" b="0" i="0" u="none" strike="noStrike" cap="none" normalizeH="0" baseline="0" dirty="0" err="1">
                          <a:ln>
                            <a:noFill/>
                          </a:ln>
                          <a:solidFill>
                            <a:schemeClr val="tx1"/>
                          </a:solidFill>
                          <a:effectLst/>
                          <a:latin typeface="Arial" charset="0"/>
                        </a:rPr>
                        <a:t>Geringere</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err="1">
                          <a:ln>
                            <a:noFill/>
                          </a:ln>
                          <a:solidFill>
                            <a:schemeClr val="tx1"/>
                          </a:solidFill>
                          <a:effectLst/>
                          <a:latin typeface="Arial" charset="0"/>
                        </a:rPr>
                        <a:t>Ausfallzeiten</a:t>
                      </a:r>
                      <a:endParaRPr kumimoji="0" lang="en-US" sz="1200" b="0" i="0" u="none" strike="noStrike" cap="none" normalizeH="0" baseline="0" dirty="0">
                        <a:ln>
                          <a:noFill/>
                        </a:ln>
                        <a:solidFill>
                          <a:schemeClr val="tx1"/>
                        </a:solidFill>
                        <a:effectLst/>
                        <a:latin typeface="Arial" charset="0"/>
                      </a:endParaRP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en-US" sz="1200" b="0" i="0" u="none" strike="noStrike" cap="none" normalizeH="0" baseline="0" dirty="0" err="1">
                          <a:ln>
                            <a:noFill/>
                          </a:ln>
                          <a:solidFill>
                            <a:schemeClr val="tx1"/>
                          </a:solidFill>
                          <a:effectLst/>
                          <a:latin typeface="Arial" charset="0"/>
                        </a:rPr>
                        <a:t>Höhere</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err="1">
                          <a:ln>
                            <a:noFill/>
                          </a:ln>
                          <a:solidFill>
                            <a:schemeClr val="tx1"/>
                          </a:solidFill>
                          <a:effectLst/>
                          <a:latin typeface="Arial" charset="0"/>
                        </a:rPr>
                        <a:t>Zuverlässigkeit</a:t>
                      </a:r>
                      <a:endParaRPr kumimoji="0" lang="en-US" sz="1200" b="0" i="0" u="none" strike="noStrike" cap="none" normalizeH="0" baseline="0" dirty="0">
                        <a:ln>
                          <a:noFill/>
                        </a:ln>
                        <a:solidFill>
                          <a:schemeClr val="tx1"/>
                        </a:solidFill>
                        <a:effectLst/>
                        <a:latin typeface="Arial" charset="0"/>
                      </a:endParaRP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en-US" sz="1200" b="0" i="0" u="none" strike="noStrike" cap="none" normalizeH="0" baseline="0" dirty="0" err="1">
                          <a:ln>
                            <a:noFill/>
                          </a:ln>
                          <a:solidFill>
                            <a:schemeClr val="tx1"/>
                          </a:solidFill>
                          <a:effectLst/>
                          <a:latin typeface="Arial" charset="0"/>
                        </a:rPr>
                        <a:t>Geringere</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err="1">
                          <a:ln>
                            <a:noFill/>
                          </a:ln>
                          <a:solidFill>
                            <a:schemeClr val="tx1"/>
                          </a:solidFill>
                          <a:effectLst/>
                          <a:latin typeface="Arial" charset="0"/>
                        </a:rPr>
                        <a:t>Instandhaltungskosten</a:t>
                      </a:r>
                      <a:endParaRPr kumimoji="0" lang="en-US" sz="1200" b="0" i="0" u="none" strike="noStrike" cap="none" normalizeH="0" baseline="0" dirty="0">
                        <a:ln>
                          <a:noFill/>
                        </a:ln>
                        <a:solidFill>
                          <a:schemeClr val="tx1"/>
                        </a:solidFill>
                        <a:effectLst/>
                        <a:latin typeface="Arial" charset="0"/>
                      </a:endParaRP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endParaRPr kumimoji="0" lang="de-DE" sz="1200" b="0" i="0" u="none" strike="noStrike" cap="none" normalizeH="0" baseline="0" dirty="0">
                        <a:ln>
                          <a:noFill/>
                        </a:ln>
                        <a:solidFill>
                          <a:schemeClr val="tx1"/>
                        </a:solidFill>
                        <a:effectLst/>
                        <a:latin typeface="Arial" charset="0"/>
                      </a:endParaRP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endParaRPr kumimoji="0" lang="de-DE" sz="1200" b="0" i="0" u="none" strike="noStrike" cap="none" normalizeH="0" baseline="0" dirty="0">
                        <a:ln>
                          <a:noFill/>
                        </a:ln>
                        <a:solidFill>
                          <a:schemeClr val="tx1"/>
                        </a:solidFill>
                        <a:effectLst/>
                        <a:latin typeface="Arial" charset="0"/>
                      </a:endParaRPr>
                    </a:p>
                    <a:p>
                      <a:pPr marL="161925" marR="0" lvl="1" indent="-161925" algn="l" defTabSz="914400" rtl="0" eaLnBrk="1" fontAlgn="base" latinLnBrk="0" hangingPunct="1">
                        <a:lnSpc>
                          <a:spcPct val="100000"/>
                        </a:lnSpc>
                        <a:spcBef>
                          <a:spcPts val="300"/>
                        </a:spcBef>
                        <a:spcAft>
                          <a:spcPct val="0"/>
                        </a:spcAft>
                        <a:buClr>
                          <a:srgbClr val="E64B00"/>
                        </a:buClr>
                        <a:buSzTx/>
                        <a:buFont typeface="Wingdings" pitchFamily="2" charset="2"/>
                        <a:buChar char="§"/>
                        <a:tabLst/>
                      </a:pPr>
                      <a:endParaRPr kumimoji="0" lang="de-DE" altLang="de-DE" sz="1400" b="0" i="0" u="none" strike="noStrike" cap="none" normalizeH="0" baseline="0" noProof="1">
                        <a:ln>
                          <a:noFill/>
                        </a:ln>
                        <a:solidFill>
                          <a:srgbClr val="000000"/>
                        </a:solidFill>
                        <a:effectLst/>
                        <a:latin typeface="Arial" charset="0"/>
                      </a:endParaRPr>
                    </a:p>
                  </a:txBody>
                  <a:tcPr marL="108011" marR="108011" marT="72000" marB="72000" horzOverflow="overflow">
                    <a:lnL w="9525" cap="flat" cmpd="sng" algn="ctr">
                      <a:solidFill>
                        <a:srgbClr val="E64B00"/>
                      </a:solidFill>
                      <a:prstDash val="solid"/>
                      <a:round/>
                      <a:headEnd type="none" w="med" len="med"/>
                      <a:tailEnd type="none" w="med" len="med"/>
                    </a:lnL>
                    <a:lnR w="9525" cap="flat" cmpd="sng" algn="ctr">
                      <a:solidFill>
                        <a:srgbClr val="E64B00"/>
                      </a:solidFill>
                      <a:prstDash val="solid"/>
                      <a:round/>
                      <a:headEnd type="none" w="med" len="med"/>
                      <a:tailEnd type="none" w="med" len="med"/>
                    </a:lnR>
                    <a:lnT w="9525" cap="flat" cmpd="sng" algn="ctr">
                      <a:solidFill>
                        <a:srgbClr val="E64B00"/>
                      </a:solidFill>
                      <a:prstDash val="solid"/>
                      <a:round/>
                      <a:headEnd type="none" w="med" len="med"/>
                      <a:tailEnd type="none" w="med" len="med"/>
                    </a:lnT>
                    <a:lnB w="9525" cap="flat" cmpd="sng" algn="ctr">
                      <a:solidFill>
                        <a:srgbClr val="E64B00"/>
                      </a:solidFill>
                      <a:prstDash val="solid"/>
                      <a:round/>
                      <a:headEnd type="none" w="med" len="med"/>
                      <a:tailEnd type="none" w="med" len="med"/>
                    </a:lnB>
                    <a:lnTlToBr>
                      <a:noFill/>
                    </a:lnTlToBr>
                    <a:lnBlToTr>
                      <a:noFill/>
                    </a:lnBlToTr>
                    <a:solidFill>
                      <a:schemeClr val="bg1"/>
                    </a:solidFill>
                  </a:tcPr>
                </a:tc>
                <a:tc>
                  <a:txBody>
                    <a:bodyPr/>
                    <a:lstStyle/>
                    <a:p>
                      <a:pPr marL="125413" marR="0" lvl="0" indent="-125413" algn="l" defTabSz="914400" rtl="0" eaLnBrk="1" fontAlgn="base" latinLnBrk="0" hangingPunct="1">
                        <a:lnSpc>
                          <a:spcPct val="100000"/>
                        </a:lnSpc>
                        <a:spcBef>
                          <a:spcPts val="300"/>
                        </a:spcBef>
                        <a:spcAft>
                          <a:spcPct val="0"/>
                        </a:spcAft>
                        <a:buClr>
                          <a:schemeClr val="folHlink"/>
                        </a:buClr>
                        <a:buSzTx/>
                        <a:buFont typeface="Wingdings" pitchFamily="2" charset="2"/>
                        <a:buChar char="§"/>
                        <a:tabLst>
                          <a:tab pos="2974975" algn="l"/>
                          <a:tab pos="3151188" algn="l"/>
                        </a:tabLst>
                      </a:pPr>
                      <a:endParaRPr kumimoji="0" lang="fr-FR" altLang="de-DE" sz="1400" b="0" i="0" u="none" strike="noStrike" cap="none" normalizeH="0" baseline="0" noProof="1">
                        <a:ln>
                          <a:noFill/>
                        </a:ln>
                        <a:solidFill>
                          <a:schemeClr val="tx1"/>
                        </a:solidFill>
                        <a:effectLst/>
                        <a:latin typeface="Arial" charset="0"/>
                        <a:cs typeface="Arial" charset="0"/>
                      </a:endParaRPr>
                    </a:p>
                  </a:txBody>
                  <a:tcPr marL="108011" marR="108011" marT="72000" marB="72000" horzOverflow="overflow">
                    <a:lnL w="9525" cap="flat" cmpd="sng" algn="ctr">
                      <a:solidFill>
                        <a:srgbClr val="E64B00"/>
                      </a:solidFill>
                      <a:prstDash val="solid"/>
                      <a:round/>
                      <a:headEnd type="none" w="med" len="med"/>
                      <a:tailEnd type="none" w="med" len="med"/>
                    </a:lnL>
                    <a:lnR w="9525"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82563" marR="0" lvl="0" indent="-182563" algn="l" defTabSz="914400" rtl="0" eaLnBrk="1" fontAlgn="base" latinLnBrk="0" hangingPunct="1">
                        <a:lnSpc>
                          <a:spcPct val="100000"/>
                        </a:lnSpc>
                        <a:spcBef>
                          <a:spcPts val="300"/>
                        </a:spcBef>
                        <a:spcAft>
                          <a:spcPct val="0"/>
                        </a:spcAft>
                        <a:buClr>
                          <a:srgbClr val="E64B00"/>
                        </a:buClr>
                        <a:buSzTx/>
                        <a:buFont typeface="Wingdings" pitchFamily="2" charset="2"/>
                        <a:buChar char="§"/>
                        <a:tabLst/>
                      </a:pPr>
                      <a:r>
                        <a:rPr kumimoji="0" lang="en-US" sz="1200" b="0" i="0" u="none" strike="noStrike" cap="none" normalizeH="0" baseline="0" dirty="0">
                          <a:ln>
                            <a:noFill/>
                          </a:ln>
                          <a:solidFill>
                            <a:srgbClr val="000000"/>
                          </a:solidFill>
                          <a:effectLst/>
                          <a:latin typeface="Arial" charset="0"/>
                        </a:rPr>
                        <a:t>Die </a:t>
                      </a:r>
                      <a:r>
                        <a:rPr kumimoji="0" lang="en-US" sz="1200" b="0" i="0" u="none" strike="noStrike" cap="none" normalizeH="0" baseline="0" dirty="0" err="1">
                          <a:ln>
                            <a:noFill/>
                          </a:ln>
                          <a:solidFill>
                            <a:srgbClr val="000000"/>
                          </a:solidFill>
                          <a:effectLst/>
                          <a:latin typeface="Arial" charset="0"/>
                        </a:rPr>
                        <a:t>Lebensdauer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der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aktuellen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Greifer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kann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sich</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durch</a:t>
                      </a:r>
                      <a:r>
                        <a:rPr kumimoji="0" lang="en-US" sz="1200" b="0" i="0" u="none" strike="noStrike" cap="none" normalizeH="0" baseline="0" dirty="0">
                          <a:ln>
                            <a:noFill/>
                          </a:ln>
                          <a:solidFill>
                            <a:srgbClr val="000000"/>
                          </a:solidFill>
                          <a:effectLst/>
                          <a:latin typeface="Arial" charset="0"/>
                        </a:rPr>
                        <a:t> den </a:t>
                      </a:r>
                      <a:r>
                        <a:rPr kumimoji="0" lang="en-US" sz="1200" b="0" i="0" u="none" strike="noStrike" cap="none" normalizeH="0" baseline="0" dirty="0" err="1">
                          <a:ln>
                            <a:noFill/>
                          </a:ln>
                          <a:solidFill>
                            <a:srgbClr val="000000"/>
                          </a:solidFill>
                          <a:effectLst/>
                          <a:latin typeface="Arial" charset="0"/>
                        </a:rPr>
                        <a:t>Verschleiß</a:t>
                      </a:r>
                      <a:r>
                        <a:rPr kumimoji="0" lang="en-US" sz="1200" b="0" i="0" u="none" strike="noStrike" cap="none" normalizeH="0" baseline="0" dirty="0">
                          <a:ln>
                            <a:noFill/>
                          </a:ln>
                          <a:solidFill>
                            <a:srgbClr val="000000"/>
                          </a:solidFill>
                          <a:effectLst/>
                          <a:latin typeface="Arial" charset="0"/>
                        </a:rPr>
                        <a:t> von </a:t>
                      </a:r>
                      <a:r>
                        <a:rPr kumimoji="0" lang="en-US" sz="1200" b="0" i="0" u="none" strike="noStrike" cap="none" normalizeH="0" baseline="0" dirty="0" err="1">
                          <a:ln>
                            <a:noFill/>
                          </a:ln>
                          <a:solidFill>
                            <a:srgbClr val="000000"/>
                          </a:solidFill>
                          <a:effectLst/>
                          <a:latin typeface="Arial" charset="0"/>
                        </a:rPr>
                        <a:t>Hülsen</a:t>
                      </a:r>
                      <a:r>
                        <a:rPr kumimoji="0" lang="en-US" sz="1200" b="0" i="0" u="none" strike="noStrike" cap="none" normalizeH="0" baseline="0" dirty="0">
                          <a:ln>
                            <a:noFill/>
                          </a:ln>
                          <a:solidFill>
                            <a:srgbClr val="000000"/>
                          </a:solidFill>
                          <a:effectLst/>
                          <a:latin typeface="Arial" charset="0"/>
                        </a:rPr>
                        <a:t> und </a:t>
                      </a:r>
                      <a:r>
                        <a:rPr kumimoji="0" lang="en-US" sz="1200" b="0" i="0" u="none" strike="noStrike" cap="none" normalizeH="0" baseline="0" dirty="0" err="1">
                          <a:ln>
                            <a:noFill/>
                          </a:ln>
                          <a:solidFill>
                            <a:srgbClr val="000000"/>
                          </a:solidFill>
                          <a:effectLst/>
                          <a:latin typeface="Arial" charset="0"/>
                        </a:rPr>
                        <a:t>Federn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verringern</a:t>
                      </a:r>
                      <a:r>
                        <a:rPr kumimoji="0" lang="en-US" sz="1200" b="0" i="0" u="none" strike="noStrike" cap="none" normalizeH="0" baseline="0" dirty="0">
                          <a:ln>
                            <a:noFill/>
                          </a:ln>
                          <a:solidFill>
                            <a:srgbClr val="000000"/>
                          </a:solidFill>
                          <a:effectLst/>
                          <a:latin typeface="Arial" charset="0"/>
                        </a:rPr>
                        <a:t>, was </a:t>
                      </a:r>
                      <a:r>
                        <a:rPr kumimoji="0" lang="en-US" sz="1200" b="0" i="0" u="none" strike="noStrike" cap="none" normalizeH="0" baseline="0" dirty="0" err="1">
                          <a:ln>
                            <a:noFill/>
                          </a:ln>
                          <a:solidFill>
                            <a:srgbClr val="000000"/>
                          </a:solidFill>
                          <a:effectLst/>
                          <a:latin typeface="Arial" charset="0"/>
                        </a:rPr>
                        <a:t>zu</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einem</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schlechten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Flaschentransfer</a:t>
                      </a:r>
                      <a:r>
                        <a:rPr kumimoji="0" lang="en-US" sz="1200" b="0" i="0" u="none" strike="noStrike" cap="none" normalizeH="0" baseline="0" dirty="0">
                          <a:ln>
                            <a:noFill/>
                          </a:ln>
                          <a:solidFill>
                            <a:srgbClr val="000000"/>
                          </a:solidFill>
                          <a:effectLst/>
                          <a:latin typeface="Arial" charset="0"/>
                        </a:rPr>
                        <a:t> und </a:t>
                      </a:r>
                      <a:r>
                        <a:rPr kumimoji="0" lang="en-US" sz="1200" b="0" i="0" u="none" strike="noStrike" cap="none" normalizeH="0" baseline="0" dirty="0" err="1">
                          <a:ln>
                            <a:noFill/>
                          </a:ln>
                          <a:solidFill>
                            <a:srgbClr val="000000"/>
                          </a:solidFill>
                          <a:effectLst/>
                          <a:latin typeface="Arial" charset="0"/>
                        </a:rPr>
                        <a:t>zum</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Umfallen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der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Flaschen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im</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Betrieb</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führen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kann</a:t>
                      </a:r>
                      <a:endParaRPr kumimoji="0" lang="en-US" sz="1200" b="0" i="0" u="none" strike="noStrike" cap="none" normalizeH="0" baseline="0" dirty="0">
                        <a:ln>
                          <a:noFill/>
                        </a:ln>
                        <a:solidFill>
                          <a:srgbClr val="000000"/>
                        </a:solidFill>
                        <a:effectLst/>
                        <a:latin typeface="Arial" charset="0"/>
                      </a:endParaRPr>
                    </a:p>
                    <a:p>
                      <a:pPr marL="182563" marR="0" lvl="0" indent="-182563" algn="l" defTabSz="914400" rtl="0" eaLnBrk="1" fontAlgn="base" latinLnBrk="0" hangingPunct="1">
                        <a:lnSpc>
                          <a:spcPct val="100000"/>
                        </a:lnSpc>
                        <a:spcBef>
                          <a:spcPts val="300"/>
                        </a:spcBef>
                        <a:spcAft>
                          <a:spcPct val="0"/>
                        </a:spcAft>
                        <a:buClr>
                          <a:srgbClr val="E64B00"/>
                        </a:buClr>
                        <a:buSzTx/>
                        <a:buFont typeface="Wingdings" pitchFamily="2" charset="2"/>
                        <a:buChar char="§"/>
                        <a:tabLst/>
                      </a:pPr>
                      <a:r>
                        <a:rPr kumimoji="0" lang="en-US" sz="1200" b="0" i="0" u="none" strike="noStrike" cap="none" normalizeH="0" baseline="0" dirty="0">
                          <a:ln>
                            <a:noFill/>
                          </a:ln>
                          <a:solidFill>
                            <a:srgbClr val="000000"/>
                          </a:solidFill>
                          <a:effectLst/>
                          <a:latin typeface="Arial" charset="0"/>
                        </a:rPr>
                        <a:t>Die </a:t>
                      </a:r>
                      <a:r>
                        <a:rPr kumimoji="0" lang="en-US" sz="1200" b="0" i="0" u="none" strike="noStrike" cap="none" normalizeH="0" baseline="0" dirty="0" err="1">
                          <a:ln>
                            <a:noFill/>
                          </a:ln>
                          <a:solidFill>
                            <a:srgbClr val="000000"/>
                          </a:solidFill>
                          <a:effectLst/>
                          <a:latin typeface="Arial" charset="0"/>
                        </a:rPr>
                        <a:t>neuen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Greifer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sind</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für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eine</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längere</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Lebensdauer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ausgelegt</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mit</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breiten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Kunststoffhülsen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einer</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robusteren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Schließfeder</a:t>
                      </a:r>
                      <a:r>
                        <a:rPr kumimoji="0" lang="en-US" sz="1200" b="0" i="0" u="none" strike="noStrike" cap="none" normalizeH="0" baseline="0" dirty="0">
                          <a:ln>
                            <a:noFill/>
                          </a:ln>
                          <a:solidFill>
                            <a:srgbClr val="000000"/>
                          </a:solidFill>
                          <a:effectLst/>
                          <a:latin typeface="Arial" charset="0"/>
                        </a:rPr>
                        <a:t> und </a:t>
                      </a:r>
                      <a:r>
                        <a:rPr kumimoji="0" lang="en-US" sz="1200" b="0" i="0" u="none" strike="noStrike" cap="none" normalizeH="0" baseline="0" dirty="0" err="1">
                          <a:ln>
                            <a:noFill/>
                          </a:ln>
                          <a:solidFill>
                            <a:srgbClr val="000000"/>
                          </a:solidFill>
                          <a:effectLst/>
                          <a:latin typeface="Arial" charset="0"/>
                        </a:rPr>
                        <a:t>einem</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neuen</a:t>
                      </a:r>
                      <a:r>
                        <a:rPr kumimoji="0" lang="en-US" sz="1200" b="0" i="0" u="none" strike="noStrike" cap="none" normalizeH="0" baseline="0" dirty="0">
                          <a:ln>
                            <a:noFill/>
                          </a:ln>
                          <a:solidFill>
                            <a:srgbClr val="000000"/>
                          </a:solidFill>
                          <a:effectLst/>
                          <a:latin typeface="Arial" charset="0"/>
                        </a:rPr>
                        <a:t> </a:t>
                      </a:r>
                      <a:r>
                        <a:rPr kumimoji="0" lang="en-US" sz="1200" b="0" i="0" u="none" strike="noStrike" cap="none" normalizeH="0" baseline="0" dirty="0" err="1">
                          <a:ln>
                            <a:noFill/>
                          </a:ln>
                          <a:solidFill>
                            <a:srgbClr val="000000"/>
                          </a:solidFill>
                          <a:effectLst/>
                          <a:latin typeface="Arial" charset="0"/>
                        </a:rPr>
                        <a:t>Profil</a:t>
                      </a:r>
                      <a:r>
                        <a:rPr kumimoji="0" lang="en-US" sz="1200" b="0" i="0" u="none" strike="noStrike" cap="none" normalizeH="0" baseline="0" dirty="0">
                          <a:ln>
                            <a:noFill/>
                          </a:ln>
                          <a:solidFill>
                            <a:srgbClr val="000000"/>
                          </a:solidFill>
                          <a:effectLst/>
                          <a:latin typeface="Arial" charset="0"/>
                        </a:rPr>
                        <a:t> an Klemme und</a:t>
                      </a:r>
                      <a:br>
                        <a:rPr kumimoji="0" lang="fr-FR" sz="1800" b="0" i="0" u="none" strike="noStrike" cap="none" normalizeH="0" baseline="0" dirty="0">
                          <a:ln>
                            <a:noFill/>
                          </a:ln>
                          <a:solidFill>
                            <a:schemeClr val="tx1"/>
                          </a:solidFill>
                          <a:effectLst/>
                          <a:latin typeface="Arial" charset="0"/>
                        </a:rPr>
                      </a:br>
                      <a:r>
                        <a:rPr kumimoji="0" lang="en-US" sz="1200" b="0" i="0" u="none" strike="noStrike" cap="none" normalizeH="0" baseline="0" dirty="0" err="1">
                          <a:ln>
                            <a:noFill/>
                          </a:ln>
                          <a:solidFill>
                            <a:srgbClr val="000000"/>
                          </a:solidFill>
                          <a:effectLst/>
                          <a:latin typeface="Arial" charset="0"/>
                        </a:rPr>
                        <a:t>Flaschenhalterung</a:t>
                      </a:r>
                      <a:endParaRPr kumimoji="0" lang="en-US" altLang="de-DE" sz="1400" b="0" i="0" u="none" strike="noStrike" cap="none" normalizeH="0" baseline="0" noProof="1">
                        <a:ln>
                          <a:noFill/>
                        </a:ln>
                        <a:solidFill>
                          <a:schemeClr val="tx1"/>
                        </a:solidFill>
                        <a:effectLst/>
                        <a:latin typeface="Arial" charset="0"/>
                        <a:cs typeface="Arial" charset="0"/>
                      </a:endParaRPr>
                    </a:p>
                    <a:p>
                      <a:pPr marL="182563" marR="0" lvl="0" indent="-182563" algn="l" defTabSz="914400" rtl="0" eaLnBrk="1" fontAlgn="base" latinLnBrk="0" hangingPunct="1">
                        <a:lnSpc>
                          <a:spcPct val="100000"/>
                        </a:lnSpc>
                        <a:spcBef>
                          <a:spcPts val="300"/>
                        </a:spcBef>
                        <a:spcAft>
                          <a:spcPct val="0"/>
                        </a:spcAft>
                        <a:buClr>
                          <a:schemeClr val="folHlink"/>
                        </a:buClr>
                        <a:buSzTx/>
                        <a:buFont typeface="Wingdings" pitchFamily="2" charset="2"/>
                        <a:buChar char="§"/>
                        <a:tabLst/>
                      </a:pPr>
                      <a:endParaRPr kumimoji="0" lang="en-US" altLang="de-DE" sz="1400" b="0" i="0" u="none" strike="noStrike" cap="none" normalizeH="0" baseline="0" noProof="1">
                        <a:ln>
                          <a:noFill/>
                        </a:ln>
                        <a:solidFill>
                          <a:schemeClr val="tx1"/>
                        </a:solidFill>
                        <a:effectLst/>
                        <a:latin typeface="Arial" charset="0"/>
                        <a:cs typeface="Arial" charset="0"/>
                      </a:endParaRPr>
                    </a:p>
                    <a:p>
                      <a:pPr marL="182563" marR="0" lvl="0" indent="-182563" algn="l" defTabSz="914400" rtl="0" eaLnBrk="1" fontAlgn="base" latinLnBrk="0" hangingPunct="1">
                        <a:lnSpc>
                          <a:spcPct val="100000"/>
                        </a:lnSpc>
                        <a:spcBef>
                          <a:spcPts val="300"/>
                        </a:spcBef>
                        <a:spcAft>
                          <a:spcPct val="0"/>
                        </a:spcAft>
                        <a:buClr>
                          <a:schemeClr val="folHlink"/>
                        </a:buClr>
                        <a:buSzTx/>
                        <a:buFont typeface="Wingdings" pitchFamily="2" charset="2"/>
                        <a:buChar char="§"/>
                        <a:tabLst/>
                      </a:pPr>
                      <a:endParaRPr kumimoji="0" lang="en-US" altLang="de-DE" sz="1400" b="0" i="0" u="none" strike="noStrike" cap="none" normalizeH="0" baseline="0" noProof="1">
                        <a:ln>
                          <a:noFill/>
                        </a:ln>
                        <a:solidFill>
                          <a:schemeClr val="tx1"/>
                        </a:solidFill>
                        <a:effectLst/>
                        <a:latin typeface="Arial" charset="0"/>
                        <a:cs typeface="Arial" charset="0"/>
                      </a:endParaRPr>
                    </a:p>
                    <a:p>
                      <a:pPr marL="182563" marR="0" lvl="0" indent="-182563" algn="l" defTabSz="914400" rtl="0" eaLnBrk="1" fontAlgn="base" latinLnBrk="0" hangingPunct="1">
                        <a:lnSpc>
                          <a:spcPct val="100000"/>
                        </a:lnSpc>
                        <a:spcBef>
                          <a:spcPts val="300"/>
                        </a:spcBef>
                        <a:spcAft>
                          <a:spcPct val="0"/>
                        </a:spcAft>
                        <a:buClr>
                          <a:schemeClr val="folHlink"/>
                        </a:buClr>
                        <a:buSzTx/>
                        <a:buFont typeface="Wingdings" pitchFamily="2" charset="2"/>
                        <a:buChar char="§"/>
                        <a:tabLst/>
                      </a:pPr>
                      <a:endParaRPr kumimoji="0" lang="en-US" altLang="de-DE" sz="1400" b="0" i="0" u="none" strike="noStrike" cap="none" normalizeH="0" baseline="0" noProof="1">
                        <a:ln>
                          <a:noFill/>
                        </a:ln>
                        <a:solidFill>
                          <a:schemeClr val="tx1"/>
                        </a:solidFill>
                        <a:effectLst/>
                        <a:latin typeface="Arial" charset="0"/>
                        <a:cs typeface="Arial" charset="0"/>
                      </a:endParaRPr>
                    </a:p>
                    <a:p>
                      <a:pPr marL="182563" marR="0" lvl="0" indent="-182563" algn="l" defTabSz="914400" rtl="0" eaLnBrk="1" fontAlgn="base" latinLnBrk="0" hangingPunct="1">
                        <a:lnSpc>
                          <a:spcPct val="100000"/>
                        </a:lnSpc>
                        <a:spcBef>
                          <a:spcPts val="300"/>
                        </a:spcBef>
                        <a:spcAft>
                          <a:spcPct val="0"/>
                        </a:spcAft>
                        <a:buClr>
                          <a:schemeClr val="folHlink"/>
                        </a:buClr>
                        <a:buSzTx/>
                        <a:buFont typeface="Wingdings" pitchFamily="2" charset="2"/>
                        <a:buChar char="§"/>
                        <a:tabLst/>
                      </a:pPr>
                      <a:endParaRPr kumimoji="0" lang="en-US" altLang="de-DE" sz="1400" b="0" i="0" u="none" strike="noStrike" cap="none" normalizeH="0" baseline="0" noProof="1">
                        <a:ln>
                          <a:noFill/>
                        </a:ln>
                        <a:solidFill>
                          <a:schemeClr val="tx1"/>
                        </a:solidFill>
                        <a:effectLst/>
                        <a:latin typeface="Arial" charset="0"/>
                        <a:cs typeface="Arial" charset="0"/>
                      </a:endParaRPr>
                    </a:p>
                    <a:p>
                      <a:pPr marL="182563" marR="0" lvl="0" indent="-182563" algn="l" defTabSz="914400" rtl="0" eaLnBrk="1" fontAlgn="base" latinLnBrk="0" hangingPunct="1">
                        <a:lnSpc>
                          <a:spcPct val="100000"/>
                        </a:lnSpc>
                        <a:spcBef>
                          <a:spcPts val="300"/>
                        </a:spcBef>
                        <a:spcAft>
                          <a:spcPct val="0"/>
                        </a:spcAft>
                        <a:buClr>
                          <a:schemeClr val="folHlink"/>
                        </a:buClr>
                        <a:buSzTx/>
                        <a:buFont typeface="Wingdings" pitchFamily="2" charset="2"/>
                        <a:buChar char="§"/>
                        <a:tabLst/>
                      </a:pPr>
                      <a:endParaRPr kumimoji="0" lang="en-US" altLang="de-DE" sz="1400" b="0" i="0" u="none" strike="noStrike" cap="none" normalizeH="0" baseline="0" noProof="1">
                        <a:ln>
                          <a:noFill/>
                        </a:ln>
                        <a:solidFill>
                          <a:schemeClr val="tx1"/>
                        </a:solidFill>
                        <a:effectLst/>
                        <a:latin typeface="Arial" charset="0"/>
                        <a:cs typeface="Arial" charset="0"/>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91156" name="Title 1"/>
          <p:cNvSpPr>
            <a:spLocks noGrp="1"/>
          </p:cNvSpPr>
          <p:nvPr>
            <p:ph type="title"/>
          </p:nvPr>
        </p:nvSpPr>
        <p:spPr/>
        <p:txBody>
          <a:bodyPr/>
          <a:lstStyle/>
          <a:p>
            <a:r>
              <a:rPr lang="fr-FR" noProof="1"/>
              <a:t>Geringere Ausfallzeiten und höhere Leistung </a:t>
            </a:r>
          </a:p>
        </p:txBody>
      </p:sp>
      <p:sp>
        <p:nvSpPr>
          <p:cNvPr id="91157" name="Text Placeholder 2"/>
          <p:cNvSpPr>
            <a:spLocks noGrp="1"/>
          </p:cNvSpPr>
          <p:nvPr>
            <p:ph type="body" sz="quarter" idx="4294967295"/>
          </p:nvPr>
        </p:nvSpPr>
        <p:spPr>
          <a:xfrm>
            <a:off x="665453" y="1411984"/>
            <a:ext cx="7997825" cy="276225"/>
          </a:xfrm>
        </p:spPr>
        <p:txBody>
          <a:bodyPr>
            <a:spAutoFit/>
          </a:bodyPr>
          <a:lstStyle/>
          <a:p>
            <a:r>
              <a:rPr lang="fr-FR" sz="1800" noProof="1"/>
              <a:t>Verbesserte Transfergreifer</a:t>
            </a:r>
          </a:p>
        </p:txBody>
      </p:sp>
      <p:sp>
        <p:nvSpPr>
          <p:cNvPr id="91158" name="Text Placeholder 2"/>
          <p:cNvSpPr txBox="1">
            <a:spLocks/>
          </p:cNvSpPr>
          <p:nvPr/>
        </p:nvSpPr>
        <p:spPr bwMode="auto">
          <a:xfrm>
            <a:off x="652463" y="5862638"/>
            <a:ext cx="7978775" cy="41751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Nutzen</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Effizienz</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Flexibilität</a:t>
            </a:r>
            <a:endParaRPr kumimoji="0" lang="fr-FR"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Ausstattung</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Aseptische</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Abfüllanlage</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FMa</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Katalog</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-Code: SP010</a:t>
            </a:r>
          </a:p>
        </p:txBody>
      </p:sp>
      <p:sp>
        <p:nvSpPr>
          <p:cNvPr id="5" name="BainBulletsConfiguration" hidden="1"/>
          <p:cNvSpPr txBox="1"/>
          <p:nvPr/>
        </p:nvSpPr>
        <p:spPr>
          <a:xfrm>
            <a:off x="12700" y="12700"/>
            <a:ext cx="0" cy="1587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91160" name="Picture 2"/>
          <p:cNvPicPr>
            <a:picLocks noChangeAspect="1" noChangeArrowheads="1"/>
          </p:cNvPicPr>
          <p:nvPr/>
        </p:nvPicPr>
        <p:blipFill>
          <a:blip r:embed="rId6" cstate="print"/>
          <a:srcRect l="50969"/>
          <a:stretch>
            <a:fillRect/>
          </a:stretch>
        </p:blipFill>
        <p:spPr bwMode="auto">
          <a:xfrm>
            <a:off x="5210254" y="4149080"/>
            <a:ext cx="2989262" cy="1439863"/>
          </a:xfrm>
          <a:prstGeom prst="rect">
            <a:avLst/>
          </a:prstGeom>
          <a:noFill/>
          <a:ln w="9525">
            <a:noFill/>
            <a:miter lim="800000"/>
            <a:headEnd/>
            <a:tailEnd/>
          </a:ln>
        </p:spPr>
      </p:pic>
      <p:sp>
        <p:nvSpPr>
          <p:cNvPr id="10" name="Rechteck 11">
            <a:extLst>
              <a:ext uri="{FF2B5EF4-FFF2-40B4-BE49-F238E27FC236}">
                <a16:creationId xmlns:a16="http://schemas.microsoft.com/office/drawing/2014/main" id="{D2AAF579-FFA8-421A-9F5C-8B280732D43D}"/>
              </a:ext>
            </a:extLst>
          </p:cNvPr>
          <p:cNvSpPr/>
          <p:nvPr/>
        </p:nvSpPr>
        <p:spPr>
          <a:xfrm>
            <a:off x="4761070" y="1743074"/>
            <a:ext cx="3887630" cy="389781"/>
          </a:xfrm>
          <a:prstGeom prst="rect">
            <a:avLst/>
          </a:prstGeom>
          <a:solidFill>
            <a:srgbClr val="E64B00"/>
          </a:solidFill>
          <a:ln w="12700" cap="flat" cmpd="sng" algn="ctr">
            <a:solidFill>
              <a:srgbClr val="E64B00"/>
            </a:solidFill>
            <a:prstDash val="solid"/>
          </a:ln>
          <a:effectLst/>
        </p:spPr>
        <p:txBody>
          <a:bodyPr lIns="108000" tIns="72000" rIns="108000" bIns="72000" anchor="ctr"/>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de-DE" sz="1400" b="1" i="0" u="none" strike="noStrike" kern="0" cap="none" spc="0" normalizeH="0" baseline="0" noProof="1">
                <a:ln>
                  <a:noFill/>
                </a:ln>
                <a:solidFill>
                  <a:srgbClr val="FFFFFF"/>
                </a:solidFill>
                <a:effectLst/>
                <a:uLnTx/>
                <a:uFillTx/>
                <a:latin typeface="Arial"/>
                <a:ea typeface="+mn-ea"/>
                <a:cs typeface="+mn-cs"/>
              </a:rPr>
              <a:t>BESCHREIBUNG</a:t>
            </a:r>
            <a:endParaRPr kumimoji="0" lang="de-DE" altLang="de-DE" sz="1400" b="0" i="0" u="none" strike="noStrike" kern="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31301006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_Template_4x3_v1">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87</Words>
  <Application>Microsoft Office PowerPoint</Application>
  <PresentationFormat>On-screen Show (4:3)</PresentationFormat>
  <Paragraphs>17</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MS PGothic</vt:lpstr>
      <vt:lpstr>Arial</vt:lpstr>
      <vt:lpstr>Calibri</vt:lpstr>
      <vt:lpstr>Wingdings</vt:lpstr>
      <vt:lpstr>Sidel-PPT-Template2014</vt:lpstr>
      <vt:lpstr>1_Sidel_Template_4x3_v1</vt:lpstr>
      <vt:lpstr>LIOMT</vt:lpstr>
      <vt:lpstr>think-cell Folie</vt:lpstr>
      <vt:lpstr>Geringere Ausfallzeiten und höhere Leistung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2016-01-12T13:47:52Z</dcterms:created>
  <dcterms:modified xsi:type="dcterms:W3CDTF">2019-03-14T16:07:33Z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2018-07-20T15:26:04.8565129+02:00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2018-07-20T15:26:04.8665129+02:00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