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43.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57" r:id="rId1"/>
    <p:sldMasterId id="2147483670" r:id="rId2"/>
    <p:sldMasterId id="2147483679" r:id="rId3"/>
  </p:sldMasterIdLst>
  <p:notesMasterIdLst>
    <p:notesMasterId r:id="rId5"/>
  </p:notesMasterIdLst>
  <p:handoutMasterIdLst>
    <p:handoutMasterId r:id="rId6"/>
  </p:handoutMasterIdLst>
  <p:sldIdLst>
    <p:sldId id="335" r:id="rId4"/>
  </p:sldIdLst>
  <p:sldSz cx="9144000" cy="6858000" type="screen4x3"/>
  <p:notesSz cx="6858000" cy="9144000"/>
  <p:custDataLst>
    <p:tags r:id="rId7"/>
  </p:custDataLst>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extLst>
    <p:ext uri="{EFAFB233-063F-42B5-8137-9DF3F51BA10A}">
      <p15:sldGuideLst xmlns:p15="http://schemas.microsoft.com/office/powerpoint/2012/main">
        <p15:guide id="1" orient="horz" pos="450">
          <p15:clr>
            <a:srgbClr val="A4A3A4"/>
          </p15:clr>
        </p15:guide>
        <p15:guide id="2" orient="horz" pos="936">
          <p15:clr>
            <a:srgbClr val="A4A3A4"/>
          </p15:clr>
        </p15:guide>
        <p15:guide id="3" orient="horz" pos="4029">
          <p15:clr>
            <a:srgbClr val="A4A3A4"/>
          </p15:clr>
        </p15:guide>
        <p15:guide id="4" orient="horz" pos="4171">
          <p15:clr>
            <a:srgbClr val="A4A3A4"/>
          </p15:clr>
        </p15:guide>
        <p15:guide id="5" orient="horz" pos="3768">
          <p15:clr>
            <a:srgbClr val="A4A3A4"/>
          </p15:clr>
        </p15:guide>
        <p15:guide id="6" orient="horz" pos="3012">
          <p15:clr>
            <a:srgbClr val="A4A3A4"/>
          </p15:clr>
        </p15:guide>
        <p15:guide id="7" pos="204">
          <p15:clr>
            <a:srgbClr val="A4A3A4"/>
          </p15:clr>
        </p15:guide>
        <p15:guide id="8" pos="5556">
          <p15:clr>
            <a:srgbClr val="A4A3A4"/>
          </p15:clr>
        </p15:guide>
        <p15:guide id="9" pos="4789">
          <p15:clr>
            <a:srgbClr val="A4A3A4"/>
          </p15:clr>
        </p15:guide>
        <p15:guide id="10" pos="412">
          <p15:clr>
            <a:srgbClr val="A4A3A4"/>
          </p15:clr>
        </p15:guide>
        <p15:guide id="11" pos="292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3D20"/>
    <a:srgbClr val="003382"/>
    <a:srgbClr val="669914"/>
    <a:srgbClr val="663300"/>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8024" autoAdjust="0"/>
  </p:normalViewPr>
  <p:slideViewPr>
    <p:cSldViewPr snapToGrid="0" snapToObjects="1">
      <p:cViewPr varScale="1">
        <p:scale>
          <a:sx n="61" d="100"/>
          <a:sy n="61" d="100"/>
        </p:scale>
        <p:origin x="62" y="499"/>
      </p:cViewPr>
      <p:guideLst>
        <p:guide orient="horz" pos="450"/>
        <p:guide orient="horz" pos="936"/>
        <p:guide orient="horz" pos="4029"/>
        <p:guide orient="horz" pos="4171"/>
        <p:guide orient="horz" pos="3768"/>
        <p:guide orient="horz" pos="3012"/>
        <p:guide pos="204"/>
        <p:guide pos="5556"/>
        <p:guide pos="4789"/>
        <p:guide pos="412"/>
        <p:guide pos="2926"/>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tags" Target="tags/tag1.xml"/><Relationship Id="rId12" Type="http://schemas.microsoft.com/office/2015/10/relationships/revisionInfo" Target="revisionInfo.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US" dirty="0"/>
          </a:p>
        </p:txBody>
      </p:sp>
      <p:sp>
        <p:nvSpPr>
          <p:cNvPr id="3" name="Rectangle 3"/>
          <p:cNvSpPr>
            <a:spLocks noGrp="1"/>
          </p:cNvSpPr>
          <p:nvPr>
            <p:ph type="dt" sz="quarter" idx="1"/>
          </p:nvPr>
        </p:nvSpPr>
        <p:spPr>
          <a:xfrm>
            <a:off x="3884613" y="0"/>
            <a:ext cx="2971800" cy="457200"/>
          </a:xfrm>
          <a:prstGeom prst="rect">
            <a:avLst/>
          </a:prstGeom>
        </p:spPr>
        <p:txBody>
          <a:bodyPr vert="horz" rtlCol="0"/>
          <a:lstStyle>
            <a:lvl1pPr algn="r">
              <a:defRPr sz="1200"/>
            </a:lvl1pPr>
            <a:extLst/>
          </a:lstStyle>
          <a:p>
            <a:fld id="{68F88C59-319B-4332-9A1D-2A62CFCB00D8}" type="datetimeFigureOut">
              <a:rPr lang="en-US" smtClean="0"/>
              <a:pPr/>
              <a:t>3/14/2019</a:t>
            </a:fld>
            <a:endParaRPr lang="en-US" dirty="0"/>
          </a:p>
        </p:txBody>
      </p:sp>
      <p:sp>
        <p:nvSpPr>
          <p:cNvPr id="4" name="Rectangle 4"/>
          <p:cNvSpPr>
            <a:spLocks noGrp="1"/>
          </p:cNvSpPr>
          <p:nvPr>
            <p:ph type="ftr" sz="quarter" idx="2"/>
          </p:nvPr>
        </p:nvSpPr>
        <p:spPr>
          <a:xfrm>
            <a:off x="0" y="8685213"/>
            <a:ext cx="2971800" cy="457200"/>
          </a:xfrm>
          <a:prstGeom prst="rect">
            <a:avLst/>
          </a:prstGeom>
        </p:spPr>
        <p:txBody>
          <a:bodyPr vert="horz" rtlCol="0" anchor="b"/>
          <a:lstStyle>
            <a:lvl1pPr algn="l">
              <a:defRPr sz="1200"/>
            </a:lvl1pPr>
            <a:extLst/>
          </a:lstStyle>
          <a:p>
            <a:endParaRPr lang="en-US" dirty="0"/>
          </a:p>
        </p:txBody>
      </p:sp>
      <p:sp>
        <p:nvSpPr>
          <p:cNvPr id="5" name="Rectangle 5"/>
          <p:cNvSpPr>
            <a:spLocks noGrp="1"/>
          </p:cNvSpPr>
          <p:nvPr>
            <p:ph type="sldNum" sz="quarter" idx="3"/>
          </p:nvPr>
        </p:nvSpPr>
        <p:spPr>
          <a:xfrm>
            <a:off x="3884613" y="8685213"/>
            <a:ext cx="2971800" cy="457200"/>
          </a:xfrm>
          <a:prstGeom prst="rect">
            <a:avLst/>
          </a:prstGeom>
        </p:spPr>
        <p:txBody>
          <a:bodyPr vert="horz" rtlCol="0" anchor="b"/>
          <a:lstStyle>
            <a:lvl1pPr algn="r">
              <a:defRPr sz="1200"/>
            </a:lvl1pPr>
            <a:extLst/>
          </a:lstStyle>
          <a:p>
            <a:fld id="{B16A41B8-7DC3-4DB6-84E4-E105629EAA36}" type="slidenum">
              <a:rPr lang="en-US" smtClean="0"/>
              <a:pPr/>
              <a:t>‹#›</a:t>
            </a:fld>
            <a:endParaRPr lang="en-US" dirty="0"/>
          </a:p>
        </p:txBody>
      </p:sp>
    </p:spTree>
    <p:extLst>
      <p:ext uri="{BB962C8B-B14F-4D97-AF65-F5344CB8AC3E}">
        <p14:creationId xmlns:p14="http://schemas.microsoft.com/office/powerpoint/2010/main" val="2122406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GB" dirty="0"/>
          </a:p>
        </p:txBody>
      </p:sp>
      <p:sp>
        <p:nvSpPr>
          <p:cNvPr id="3" name="Rectangle 3"/>
          <p:cNvSpPr>
            <a:spLocks noGrp="1"/>
          </p:cNvSpPr>
          <p:nvPr>
            <p:ph type="dt" idx="1"/>
          </p:nvPr>
        </p:nvSpPr>
        <p:spPr>
          <a:xfrm>
            <a:off x="3884613" y="0"/>
            <a:ext cx="2971800" cy="457200"/>
          </a:xfrm>
          <a:prstGeom prst="rect">
            <a:avLst/>
          </a:prstGeom>
        </p:spPr>
        <p:txBody>
          <a:bodyPr vert="horz" rtlCol="0"/>
          <a:lstStyle>
            <a:lvl1pPr algn="r">
              <a:defRPr sz="1200"/>
            </a:lvl1pPr>
            <a:extLst/>
          </a:lstStyle>
          <a:p>
            <a:fld id="{968B300D-05F0-4B43-940D-46DED5A791AD}" type="datetimeFigureOut">
              <a:rPr lang="en-GB" smtClean="0"/>
              <a:pPr/>
              <a:t>14/03/2019</a:t>
            </a:fld>
            <a:endParaRPr lang="en-GB" dirty="0"/>
          </a:p>
        </p:txBody>
      </p:sp>
      <p:sp>
        <p:nvSpPr>
          <p:cNvPr id="4" name="Rectangle 4"/>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endParaRPr lang="en-US" dirty="0"/>
          </a:p>
        </p:txBody>
      </p:sp>
      <p:sp>
        <p:nvSpPr>
          <p:cNvPr id="5" name="Rectangle 5"/>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Rectangle 6"/>
          <p:cNvSpPr>
            <a:spLocks noGrp="1"/>
          </p:cNvSpPr>
          <p:nvPr>
            <p:ph type="ftr" sz="quarter" idx="4"/>
          </p:nvPr>
        </p:nvSpPr>
        <p:spPr>
          <a:xfrm>
            <a:off x="0" y="8685213"/>
            <a:ext cx="2971800" cy="457200"/>
          </a:xfrm>
          <a:prstGeom prst="rect">
            <a:avLst/>
          </a:prstGeom>
        </p:spPr>
        <p:txBody>
          <a:bodyPr vert="horz" rtlCol="0" anchor="b"/>
          <a:lstStyle>
            <a:lvl1pPr algn="l">
              <a:defRPr sz="1200"/>
            </a:lvl1pPr>
            <a:extLst/>
          </a:lstStyle>
          <a:p>
            <a:endParaRPr lang="en-GB" dirty="0"/>
          </a:p>
        </p:txBody>
      </p:sp>
      <p:sp>
        <p:nvSpPr>
          <p:cNvPr id="7" name="Rectangle 7"/>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extLst/>
          </a:lstStyle>
          <a:p>
            <a:fld id="{9B26CD33-4337-4529-948A-94F6960B2374}" type="slidenum">
              <a:rPr lang="en-GB" smtClean="0"/>
              <a:pPr/>
              <a:t>‹#›</a:t>
            </a:fld>
            <a:endParaRPr lang="en-GB" dirty="0"/>
          </a:p>
        </p:txBody>
      </p:sp>
    </p:spTree>
    <p:extLst>
      <p:ext uri="{BB962C8B-B14F-4D97-AF65-F5344CB8AC3E}">
        <p14:creationId xmlns:p14="http://schemas.microsoft.com/office/powerpoint/2010/main" val="2380675670"/>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oleObject" Target="../embeddings/oleObject3.bin"/><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5.jpeg"/><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11.png"/><Relationship Id="rId2" Type="http://schemas.openxmlformats.org/officeDocument/2006/relationships/tags" Target="../tags/tag13.xml"/><Relationship Id="rId1" Type="http://schemas.openxmlformats.org/officeDocument/2006/relationships/vmlDrawing" Target="../drawings/vmlDrawing9.vml"/><Relationship Id="rId6" Type="http://schemas.openxmlformats.org/officeDocument/2006/relationships/image" Target="../media/image6.emf"/><Relationship Id="rId5" Type="http://schemas.openxmlformats.org/officeDocument/2006/relationships/oleObject" Target="../embeddings/oleObject12.bin"/><Relationship Id="rId4"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vmlDrawing" Target="../drawings/vmlDrawing10.vml"/><Relationship Id="rId6" Type="http://schemas.openxmlformats.org/officeDocument/2006/relationships/image" Target="../media/image6.emf"/><Relationship Id="rId5" Type="http://schemas.openxmlformats.org/officeDocument/2006/relationships/oleObject" Target="../embeddings/oleObject13.bin"/><Relationship Id="rId4"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18.xml"/><Relationship Id="rId7" Type="http://schemas.openxmlformats.org/officeDocument/2006/relationships/image" Target="../media/image12.png"/><Relationship Id="rId2" Type="http://schemas.openxmlformats.org/officeDocument/2006/relationships/tags" Target="../tags/tag17.xml"/><Relationship Id="rId1" Type="http://schemas.openxmlformats.org/officeDocument/2006/relationships/vmlDrawing" Target="../drawings/vmlDrawing11.vml"/><Relationship Id="rId6" Type="http://schemas.openxmlformats.org/officeDocument/2006/relationships/image" Target="../media/image2.emf"/><Relationship Id="rId5" Type="http://schemas.openxmlformats.org/officeDocument/2006/relationships/oleObject" Target="../embeddings/oleObject14.bin"/><Relationship Id="rId4"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20.xml"/><Relationship Id="rId7" Type="http://schemas.openxmlformats.org/officeDocument/2006/relationships/image" Target="../media/image6.emf"/><Relationship Id="rId2" Type="http://schemas.openxmlformats.org/officeDocument/2006/relationships/tags" Target="../tags/tag19.xml"/><Relationship Id="rId1" Type="http://schemas.openxmlformats.org/officeDocument/2006/relationships/vmlDrawing" Target="../drawings/vmlDrawing12.vml"/><Relationship Id="rId6" Type="http://schemas.openxmlformats.org/officeDocument/2006/relationships/oleObject" Target="../embeddings/oleObject15.bin"/><Relationship Id="rId5" Type="http://schemas.openxmlformats.org/officeDocument/2006/relationships/image" Target="../media/image14.jpg"/><Relationship Id="rId4"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22.xml"/><Relationship Id="rId7" Type="http://schemas.openxmlformats.org/officeDocument/2006/relationships/image" Target="../media/image6.emf"/><Relationship Id="rId2" Type="http://schemas.openxmlformats.org/officeDocument/2006/relationships/tags" Target="../tags/tag21.xml"/><Relationship Id="rId1" Type="http://schemas.openxmlformats.org/officeDocument/2006/relationships/vmlDrawing" Target="../drawings/vmlDrawing13.vml"/><Relationship Id="rId6" Type="http://schemas.openxmlformats.org/officeDocument/2006/relationships/oleObject" Target="../embeddings/oleObject16.bin"/><Relationship Id="rId5" Type="http://schemas.openxmlformats.org/officeDocument/2006/relationships/image" Target="../media/image15.png"/><Relationship Id="rId4"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image" Target="../media/image16.png"/><Relationship Id="rId2" Type="http://schemas.openxmlformats.org/officeDocument/2006/relationships/tags" Target="../tags/tag23.xml"/><Relationship Id="rId1" Type="http://schemas.openxmlformats.org/officeDocument/2006/relationships/vmlDrawing" Target="../drawings/vmlDrawing14.vml"/><Relationship Id="rId6" Type="http://schemas.openxmlformats.org/officeDocument/2006/relationships/image" Target="../media/image6.emf"/><Relationship Id="rId5" Type="http://schemas.openxmlformats.org/officeDocument/2006/relationships/oleObject" Target="../embeddings/oleObject17.bin"/><Relationship Id="rId4"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image" Target="../media/image6.emf"/><Relationship Id="rId2" Type="http://schemas.openxmlformats.org/officeDocument/2006/relationships/tags" Target="../tags/tag27.xml"/><Relationship Id="rId1" Type="http://schemas.openxmlformats.org/officeDocument/2006/relationships/vmlDrawing" Target="../drawings/vmlDrawing16.vml"/><Relationship Id="rId6" Type="http://schemas.openxmlformats.org/officeDocument/2006/relationships/oleObject" Target="../embeddings/oleObject19.bin"/><Relationship Id="rId5" Type="http://schemas.openxmlformats.org/officeDocument/2006/relationships/image" Target="../media/image9.png"/><Relationship Id="rId4"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image" Target="../media/image10.png"/><Relationship Id="rId2" Type="http://schemas.openxmlformats.org/officeDocument/2006/relationships/tags" Target="../tags/tag29.xml"/><Relationship Id="rId1" Type="http://schemas.openxmlformats.org/officeDocument/2006/relationships/vmlDrawing" Target="../drawings/vmlDrawing17.vml"/><Relationship Id="rId6" Type="http://schemas.openxmlformats.org/officeDocument/2006/relationships/image" Target="../media/image6.emf"/><Relationship Id="rId5" Type="http://schemas.openxmlformats.org/officeDocument/2006/relationships/oleObject" Target="../embeddings/oleObject20.bin"/><Relationship Id="rId4"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image" Target="../media/image11.png"/><Relationship Id="rId2" Type="http://schemas.openxmlformats.org/officeDocument/2006/relationships/tags" Target="../tags/tag31.xml"/><Relationship Id="rId1" Type="http://schemas.openxmlformats.org/officeDocument/2006/relationships/vmlDrawing" Target="../drawings/vmlDrawing18.vml"/><Relationship Id="rId6" Type="http://schemas.openxmlformats.org/officeDocument/2006/relationships/image" Target="../media/image6.emf"/><Relationship Id="rId5" Type="http://schemas.openxmlformats.org/officeDocument/2006/relationships/oleObject" Target="../embeddings/oleObject21.bin"/><Relationship Id="rId4"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vmlDrawing" Target="../drawings/vmlDrawing19.vml"/><Relationship Id="rId6" Type="http://schemas.openxmlformats.org/officeDocument/2006/relationships/image" Target="../media/image6.emf"/><Relationship Id="rId5" Type="http://schemas.openxmlformats.org/officeDocument/2006/relationships/oleObject" Target="../embeddings/oleObject22.bin"/><Relationship Id="rId4"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36.xml"/><Relationship Id="rId7" Type="http://schemas.openxmlformats.org/officeDocument/2006/relationships/image" Target="../media/image12.png"/><Relationship Id="rId2" Type="http://schemas.openxmlformats.org/officeDocument/2006/relationships/tags" Target="../tags/tag35.xml"/><Relationship Id="rId1" Type="http://schemas.openxmlformats.org/officeDocument/2006/relationships/vmlDrawing" Target="../drawings/vmlDrawing20.vml"/><Relationship Id="rId6" Type="http://schemas.openxmlformats.org/officeDocument/2006/relationships/image" Target="../media/image2.emf"/><Relationship Id="rId5" Type="http://schemas.openxmlformats.org/officeDocument/2006/relationships/oleObject" Target="../embeddings/oleObject23.bin"/><Relationship Id="rId4"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38.xml"/><Relationship Id="rId7" Type="http://schemas.openxmlformats.org/officeDocument/2006/relationships/image" Target="../media/image6.emf"/><Relationship Id="rId2" Type="http://schemas.openxmlformats.org/officeDocument/2006/relationships/tags" Target="../tags/tag37.xml"/><Relationship Id="rId1" Type="http://schemas.openxmlformats.org/officeDocument/2006/relationships/vmlDrawing" Target="../drawings/vmlDrawing21.vml"/><Relationship Id="rId6" Type="http://schemas.openxmlformats.org/officeDocument/2006/relationships/oleObject" Target="../embeddings/oleObject24.bin"/><Relationship Id="rId5" Type="http://schemas.openxmlformats.org/officeDocument/2006/relationships/image" Target="../media/image14.jpg"/><Relationship Id="rId4"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image" Target="../media/image6.emf"/><Relationship Id="rId2" Type="http://schemas.openxmlformats.org/officeDocument/2006/relationships/tags" Target="../tags/tag39.xml"/><Relationship Id="rId1" Type="http://schemas.openxmlformats.org/officeDocument/2006/relationships/vmlDrawing" Target="../drawings/vmlDrawing22.vml"/><Relationship Id="rId6" Type="http://schemas.openxmlformats.org/officeDocument/2006/relationships/oleObject" Target="../embeddings/oleObject25.bin"/><Relationship Id="rId5" Type="http://schemas.openxmlformats.org/officeDocument/2006/relationships/image" Target="../media/image15.png"/><Relationship Id="rId4"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image" Target="../media/image16.png"/><Relationship Id="rId2" Type="http://schemas.openxmlformats.org/officeDocument/2006/relationships/tags" Target="../tags/tag41.xml"/><Relationship Id="rId1" Type="http://schemas.openxmlformats.org/officeDocument/2006/relationships/vmlDrawing" Target="../drawings/vmlDrawing23.vml"/><Relationship Id="rId6" Type="http://schemas.openxmlformats.org/officeDocument/2006/relationships/image" Target="../media/image6.emf"/><Relationship Id="rId5" Type="http://schemas.openxmlformats.org/officeDocument/2006/relationships/oleObject" Target="../embeddings/oleObject26.bin"/><Relationship Id="rId4"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2.emf"/><Relationship Id="rId4" Type="http://schemas.openxmlformats.org/officeDocument/2006/relationships/oleObject" Target="../embeddings/oleObject4.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2.emf"/><Relationship Id="rId5" Type="http://schemas.openxmlformats.org/officeDocument/2006/relationships/oleObject" Target="../embeddings/oleObject6.bin"/><Relationship Id="rId4"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oleObject" Target="../embeddings/oleObject8.bin"/><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2.emf"/><Relationship Id="rId5" Type="http://schemas.openxmlformats.org/officeDocument/2006/relationships/oleObject" Target="../embeddings/oleObject7.bin"/><Relationship Id="rId4" Type="http://schemas.openxmlformats.org/officeDocument/2006/relationships/image" Target="../media/image5.jpeg"/></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6.emf"/><Relationship Id="rId2" Type="http://schemas.openxmlformats.org/officeDocument/2006/relationships/tags" Target="../tags/tag9.xml"/><Relationship Id="rId1" Type="http://schemas.openxmlformats.org/officeDocument/2006/relationships/vmlDrawing" Target="../drawings/vmlDrawing7.vml"/><Relationship Id="rId6" Type="http://schemas.openxmlformats.org/officeDocument/2006/relationships/oleObject" Target="../embeddings/oleObject10.bin"/><Relationship Id="rId5" Type="http://schemas.openxmlformats.org/officeDocument/2006/relationships/image" Target="../media/image9.png"/><Relationship Id="rId4"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10.png"/><Relationship Id="rId2" Type="http://schemas.openxmlformats.org/officeDocument/2006/relationships/tags" Target="../tags/tag11.xml"/><Relationship Id="rId1" Type="http://schemas.openxmlformats.org/officeDocument/2006/relationships/vmlDrawing" Target="../drawings/vmlDrawing8.vml"/><Relationship Id="rId6" Type="http://schemas.openxmlformats.org/officeDocument/2006/relationships/image" Target="../media/image6.emf"/><Relationship Id="rId5" Type="http://schemas.openxmlformats.org/officeDocument/2006/relationships/oleObject" Target="../embeddings/oleObject11.bin"/><Relationship Id="rId4"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slide">
    <p:bg>
      <p:bgPr>
        <a:solidFill>
          <a:schemeClr val="bg1"/>
        </a:solidFill>
        <a:effectLst/>
      </p:bgPr>
    </p:bg>
    <p:spTree>
      <p:nvGrpSpPr>
        <p:cNvPr id="1" name=""/>
        <p:cNvGrpSpPr/>
        <p:nvPr/>
      </p:nvGrpSpPr>
      <p:grpSpPr>
        <a:xfrm>
          <a:off x="0" y="0"/>
          <a:ext cx="0" cy="0"/>
          <a:chOff x="0" y="0"/>
          <a:chExt cx="0" cy="0"/>
        </a:xfrm>
      </p:grpSpPr>
      <p:grpSp>
        <p:nvGrpSpPr>
          <p:cNvPr id="14" name="Group 13"/>
          <p:cNvGrpSpPr>
            <a:grpSpLocks/>
          </p:cNvGrpSpPr>
          <p:nvPr/>
        </p:nvGrpSpPr>
        <p:grpSpPr bwMode="auto">
          <a:xfrm>
            <a:off x="0" y="8965"/>
            <a:ext cx="9144000" cy="6858000"/>
            <a:chOff x="1723" y="0"/>
            <a:chExt cx="683" cy="4179"/>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cs typeface="+mn-cs"/>
              </a:endParaRPr>
            </a:p>
          </p:txBody>
        </p:sp>
        <p:sp>
          <p:nvSpPr>
            <p:cNvPr id="21" name="Rectangle 12"/>
            <p:cNvSpPr>
              <a:spLocks noChangeArrowheads="1"/>
            </p:cNvSpPr>
            <p:nvPr/>
          </p:nvSpPr>
          <p:spPr bwMode="auto">
            <a:xfrm rot="10800000">
              <a:off x="1723" y="2235"/>
              <a:ext cx="683" cy="1944"/>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cs typeface="+mn-cs"/>
              </a:endParaRPr>
            </a:p>
          </p:txBody>
        </p:sp>
      </p:grpSp>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198507259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2024"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31074" y="599645"/>
            <a:ext cx="7988300" cy="1557337"/>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hasCustomPrompt="1"/>
          </p:nvPr>
        </p:nvSpPr>
        <p:spPr bwMode="gray">
          <a:xfrm>
            <a:off x="650875" y="2156101"/>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dirty="0"/>
              <a:t>Click to edit Master text styles</a:t>
            </a:r>
          </a:p>
        </p:txBody>
      </p:sp>
      <p:pic>
        <p:nvPicPr>
          <p:cNvPr id="13" name="Picture 1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1"/>
          <p:cNvSpPr>
            <a:spLocks/>
          </p:cNvSpPr>
          <p:nvPr userDrawn="1"/>
        </p:nvSpPr>
        <p:spPr bwMode="gray">
          <a:xfrm>
            <a:off x="631074" y="6476331"/>
            <a:ext cx="59154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buFontTx/>
              <a:buNone/>
            </a:pPr>
            <a:r>
              <a:rPr lang="en-GB" sz="1000" b="1" noProof="0" dirty="0" err="1">
                <a:solidFill>
                  <a:srgbClr val="FFFFFF"/>
                </a:solidFill>
              </a:rPr>
              <a:t>sidel.com</a:t>
            </a:r>
            <a:endParaRPr lang="en-GB" sz="1000" b="1" noProof="0" dirty="0">
              <a:solidFill>
                <a:srgbClr val="FFFFFF"/>
              </a:solidFill>
            </a:endParaRPr>
          </a:p>
        </p:txBody>
      </p:sp>
      <p:graphicFrame>
        <p:nvGraphicFramePr>
          <p:cNvPr id="18" name="Object 1" hidden="1"/>
          <p:cNvGraphicFramePr>
            <a:graphicFrameLocks noChangeAspect="1"/>
          </p:cNvGraphicFramePr>
          <p:nvPr userDrawn="1">
            <p:extLst>
              <p:ext uri="{D42A27DB-BD31-4B8C-83A1-F6EECF244321}">
                <p14:modId xmlns:p14="http://schemas.microsoft.com/office/powerpoint/2010/main" val="36966405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2025" name="think-cell Folie" r:id="rId7" imgW="270" imgH="270" progId="TCLayout.ActiveDocument.1">
                  <p:embed/>
                </p:oleObj>
              </mc:Choice>
              <mc:Fallback>
                <p:oleObj name="think-cell Folie" r:id="rId7"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9" name="Picture 19"/>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sp>
        <p:nvSpPr>
          <p:cNvPr id="22" name="Title 1"/>
          <p:cNvSpPr>
            <a:spLocks/>
          </p:cNvSpPr>
          <p:nvPr userDrawn="1"/>
        </p:nvSpPr>
        <p:spPr bwMode="gray">
          <a:xfrm>
            <a:off x="631074" y="6476331"/>
            <a:ext cx="59154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buFontTx/>
              <a:buNone/>
            </a:pPr>
            <a:r>
              <a:rPr lang="en-GB" sz="1000" b="1" noProof="0" dirty="0" err="1">
                <a:solidFill>
                  <a:srgbClr val="FFFFFF"/>
                </a:solidFill>
              </a:rPr>
              <a:t>sidel.com</a:t>
            </a:r>
            <a:endParaRPr lang="en-GB" sz="1000" b="1" noProof="0"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3_Cover slide">
    <p:bg>
      <p:bgPr>
        <a:gradFill flip="none" rotWithShape="1">
          <a:gsLst>
            <a:gs pos="0">
              <a:schemeClr val="bg1"/>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graphicFrame>
        <p:nvGraphicFramePr>
          <p:cNvPr id="84" name="Objekt 83"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4276" name="think-cell Folie" r:id="rId5" imgW="399" imgH="399" progId="TCLayout.ActiveDocument.1">
                  <p:embed/>
                </p:oleObj>
              </mc:Choice>
              <mc:Fallback>
                <p:oleObj name="think-cell Folie" r:id="rId5" imgW="399" imgH="399" progId="TCLayout.ActiveDocument.1">
                  <p:embed/>
                  <p:pic>
                    <p:nvPicPr>
                      <p:cNvPr id="84" name="Objekt 8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ctrTitle" hasCustomPrompt="1"/>
          </p:nvPr>
        </p:nvSpPr>
        <p:spPr>
          <a:xfrm>
            <a:off x="647700" y="599647"/>
            <a:ext cx="8058150" cy="615553"/>
          </a:xfrm>
        </p:spPr>
        <p:txBody>
          <a:bodyPr/>
          <a:lstStyle>
            <a:lvl1pPr>
              <a:defRPr sz="4000">
                <a:solidFill>
                  <a:schemeClr val="tx1"/>
                </a:solidFill>
              </a:defRPr>
            </a:lvl1pPr>
          </a:lstStyle>
          <a:p>
            <a:r>
              <a:rPr lang="en-GB" dirty="0"/>
              <a:t>Title of presentation</a:t>
            </a:r>
          </a:p>
        </p:txBody>
      </p:sp>
      <p:sp>
        <p:nvSpPr>
          <p:cNvPr id="7" name="Textplatzhalter 6"/>
          <p:cNvSpPr>
            <a:spLocks noGrp="1"/>
          </p:cNvSpPr>
          <p:nvPr userDrawn="1">
            <p:ph type="body" sz="quarter" idx="10" hasCustomPrompt="1"/>
          </p:nvPr>
        </p:nvSpPr>
        <p:spPr>
          <a:xfrm>
            <a:off x="647700" y="2156103"/>
            <a:ext cx="6408737" cy="1538883"/>
          </a:xfrm>
        </p:spPr>
        <p:txBody>
          <a:bodyPr>
            <a:spAutoFit/>
          </a:bodyPr>
          <a:lstStyle>
            <a:lvl1pPr>
              <a:spcBef>
                <a:spcPts val="0"/>
              </a:spcBef>
              <a:defRPr sz="2000" b="0" baseline="0">
                <a:solidFill>
                  <a:schemeClr val="accent4"/>
                </a:solidFill>
              </a:defRPr>
            </a:lvl1pPr>
          </a:lstStyle>
          <a:p>
            <a:pPr lvl="0"/>
            <a:r>
              <a:rPr lang="en-GB" dirty="0"/>
              <a:t>Subtitle (optional)</a:t>
            </a:r>
            <a:br>
              <a:rPr lang="en-GB" dirty="0"/>
            </a:br>
            <a:r>
              <a:rPr lang="en-GB" dirty="0"/>
              <a:t>Presenter &lt;Name&gt;</a:t>
            </a:r>
            <a:br>
              <a:rPr lang="en-GB" dirty="0"/>
            </a:br>
            <a:r>
              <a:rPr lang="en-GB" dirty="0"/>
              <a:t>Location, Date/Month/Year</a:t>
            </a:r>
          </a:p>
          <a:p>
            <a:pPr lvl="0"/>
            <a:endParaRPr lang="en-GB" dirty="0"/>
          </a:p>
          <a:p>
            <a:pPr lvl="0"/>
            <a:r>
              <a:rPr lang="en-GB" dirty="0"/>
              <a:t>[</a:t>
            </a:r>
            <a:r>
              <a:rPr lang="en-US" dirty="0"/>
              <a:t>Public / Internal / Restricted / Highly confidential]</a:t>
            </a:r>
            <a:endParaRPr lang="en-GB" dirty="0"/>
          </a:p>
        </p:txBody>
      </p:sp>
      <p:pic>
        <p:nvPicPr>
          <p:cNvPr id="8" name="Picture 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Slide Number Placeholder 4"/>
          <p:cNvSpPr txBox="1">
            <a:spLocks/>
          </p:cNvSpPr>
          <p:nvPr userDrawn="1"/>
        </p:nvSpPr>
        <p:spPr>
          <a:xfrm>
            <a:off x="657225" y="6551224"/>
            <a:ext cx="948978"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gebocermex.com</a:t>
            </a:r>
          </a:p>
        </p:txBody>
      </p:sp>
    </p:spTree>
    <p:custDataLst>
      <p:tags r:id="rId2"/>
    </p:custDataLst>
    <p:extLst>
      <p:ext uri="{BB962C8B-B14F-4D97-AF65-F5344CB8AC3E}">
        <p14:creationId xmlns:p14="http://schemas.microsoft.com/office/powerpoint/2010/main" val="3549450878"/>
      </p:ext>
    </p:extLst>
  </p:cSld>
  <p:clrMapOvr>
    <a:masterClrMapping/>
  </p:clrMapOvr>
  <p:extLst mod="1">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83" name="Objekt 82"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5300" name="think-cell Folie" r:id="rId5" imgW="399" imgH="399" progId="TCLayout.ActiveDocument.1">
                  <p:embed/>
                </p:oleObj>
              </mc:Choice>
              <mc:Fallback>
                <p:oleObj name="think-cell Folie" r:id="rId5" imgW="399" imgH="399" progId="TCLayout.ActiveDocument.1">
                  <p:embed/>
                  <p:pic>
                    <p:nvPicPr>
                      <p:cNvPr id="83" name="Objekt 8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4" name="Titel 83"/>
          <p:cNvSpPr>
            <a:spLocks noGrp="1"/>
          </p:cNvSpPr>
          <p:nvPr>
            <p:ph type="title" hasCustomPrompt="1"/>
          </p:nvPr>
        </p:nvSpPr>
        <p:spPr>
          <a:xfrm>
            <a:off x="647700" y="334800"/>
            <a:ext cx="7993063" cy="461665"/>
          </a:xfrm>
        </p:spPr>
        <p:txBody>
          <a:bodyPr/>
          <a:lstStyle>
            <a:lvl1pPr>
              <a:defRPr>
                <a:solidFill>
                  <a:schemeClr val="accent4"/>
                </a:solidFill>
              </a:defRPr>
            </a:lvl1pPr>
          </a:lstStyle>
          <a:p>
            <a:r>
              <a:rPr lang="en-GB" noProof="1"/>
              <a:t>Click to edit master title style</a:t>
            </a:r>
            <a:endParaRPr lang="en-GB" dirty="0"/>
          </a:p>
        </p:txBody>
      </p:sp>
    </p:spTree>
    <p:custDataLst>
      <p:tags r:id="rId2"/>
    </p:custDataLst>
    <p:extLst>
      <p:ext uri="{BB962C8B-B14F-4D97-AF65-F5344CB8AC3E}">
        <p14:creationId xmlns:p14="http://schemas.microsoft.com/office/powerpoint/2010/main" val="3111496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Breaker slide">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3"/>
            </p:custDataLs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56324" name="think-cell Folie" r:id="rId5" imgW="270" imgH="270" progId="TCLayout.ActiveDocument.1">
                  <p:embed/>
                </p:oleObj>
              </mc:Choice>
              <mc:Fallback>
                <p:oleObj name="think-cell Folie" r:id="rId5" imgW="270" imgH="270" progId="TCLayout.ActiveDocument.1">
                  <p:embed/>
                  <p:pic>
                    <p:nvPicPr>
                      <p:cNvPr id="2" name="Object 1" hidden="1"/>
                      <p:cNvPicPr/>
                      <p:nvPr/>
                    </p:nvPicPr>
                    <p:blipFill>
                      <a:blip r:embed="rId6"/>
                      <a:stretch>
                        <a:fillRect/>
                      </a:stretch>
                    </p:blipFill>
                    <p:spPr>
                      <a:xfrm>
                        <a:off x="1589" y="1590"/>
                        <a:ext cx="1587" cy="1587"/>
                      </a:xfrm>
                      <a:prstGeom prst="rect">
                        <a:avLst/>
                      </a:prstGeom>
                    </p:spPr>
                  </p:pic>
                </p:oleObj>
              </mc:Fallback>
            </mc:AlternateContent>
          </a:graphicData>
        </a:graphic>
      </p:graphicFrame>
      <p:pic>
        <p:nvPicPr>
          <p:cNvPr id="6" name="Pictur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Rectangle 2"/>
          <p:cNvSpPr>
            <a:spLocks noGrp="1" noChangeArrowheads="1"/>
          </p:cNvSpPr>
          <p:nvPr>
            <p:ph type="ctrTitle" hasCustomPrompt="1"/>
          </p:nvPr>
        </p:nvSpPr>
        <p:spPr bwMode="gray">
          <a:xfrm>
            <a:off x="647699" y="2507780"/>
            <a:ext cx="7993063" cy="1231106"/>
          </a:xfrm>
          <a:prstGeom prst="rect">
            <a:avLst/>
          </a:prstGeom>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a:spAutoFit/>
          </a:bodyPr>
          <a:lstStyle>
            <a:lvl1pPr>
              <a:defRPr sz="4000">
                <a:solidFill>
                  <a:schemeClr val="bg1"/>
                </a:solidFill>
              </a:defRPr>
            </a:lvl1pPr>
          </a:lstStyle>
          <a:p>
            <a:pPr lvl="0"/>
            <a:r>
              <a:rPr lang="en-GB" noProof="1"/>
              <a:t>Click to edit </a:t>
            </a:r>
            <a:br>
              <a:rPr lang="en-GB" noProof="1"/>
            </a:br>
            <a:r>
              <a:rPr lang="en-GB" noProof="1"/>
              <a:t>master title style</a:t>
            </a:r>
            <a:endParaRPr lang="en-GB" noProof="0" dirty="0"/>
          </a:p>
        </p:txBody>
      </p:sp>
      <p:sp>
        <p:nvSpPr>
          <p:cNvPr id="16" name="Rectangle 3"/>
          <p:cNvSpPr>
            <a:spLocks noGrp="1" noChangeArrowheads="1"/>
          </p:cNvSpPr>
          <p:nvPr>
            <p:ph type="subTitle" idx="1" hasCustomPrompt="1"/>
          </p:nvPr>
        </p:nvSpPr>
        <p:spPr bwMode="gray">
          <a:xfrm>
            <a:off x="647699" y="3856268"/>
            <a:ext cx="7993063" cy="307777"/>
          </a:xfrm>
          <a:prstGeom prst="rect">
            <a:avLst/>
          </a:prstGeom>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a:spAutoFit/>
          </a:bodyPr>
          <a:lstStyle>
            <a:lvl1pPr>
              <a:spcBef>
                <a:spcPct val="0"/>
              </a:spcBef>
              <a:buSzTx/>
              <a:defRPr sz="2000">
                <a:solidFill>
                  <a:schemeClr val="bg1"/>
                </a:solidFill>
              </a:defRPr>
            </a:lvl1pPr>
          </a:lstStyle>
          <a:p>
            <a:pPr lvl="0"/>
            <a:r>
              <a:rPr lang="en-GB" dirty="0"/>
              <a:t>Click to edit Master text styles</a:t>
            </a:r>
          </a:p>
        </p:txBody>
      </p:sp>
      <p:pic>
        <p:nvPicPr>
          <p:cNvPr id="3" name="Picture 2"/>
          <p:cNvPicPr>
            <a:picLocks noChangeAspect="1"/>
          </p:cNvPicPr>
          <p:nvPr userDrawn="1"/>
        </p:nvPicPr>
        <p:blipFill>
          <a:blip r:embed="rId8"/>
          <a:stretch>
            <a:fillRect/>
          </a:stretch>
        </p:blipFill>
        <p:spPr>
          <a:xfrm>
            <a:off x="6516216" y="6331324"/>
            <a:ext cx="2311896" cy="495300"/>
          </a:xfrm>
          <a:prstGeom prst="rect">
            <a:avLst/>
          </a:prstGeom>
        </p:spPr>
      </p:pic>
    </p:spTree>
    <p:custDataLst>
      <p:tags r:id="rId2"/>
    </p:custDataLst>
    <p:extLst>
      <p:ext uri="{BB962C8B-B14F-4D97-AF65-F5344CB8AC3E}">
        <p14:creationId xmlns:p14="http://schemas.microsoft.com/office/powerpoint/2010/main" val="1631327698"/>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_Last Slide">
    <p:spTree>
      <p:nvGrpSpPr>
        <p:cNvPr id="1" name=""/>
        <p:cNvGrpSpPr/>
        <p:nvPr/>
      </p:nvGrpSpPr>
      <p:grpSpPr>
        <a:xfrm>
          <a:off x="0" y="0"/>
          <a:ext cx="0" cy="0"/>
          <a:chOff x="0" y="0"/>
          <a:chExt cx="0" cy="0"/>
        </a:xfrm>
      </p:grpSpPr>
      <p:pic>
        <p:nvPicPr>
          <p:cNvPr id="2" name="Immagin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96" name="Objekt 95"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7348" name="think-cell Folie" r:id="rId6" imgW="399" imgH="399" progId="TCLayout.ActiveDocument.1">
                  <p:embed/>
                </p:oleObj>
              </mc:Choice>
              <mc:Fallback>
                <p:oleObj name="think-cell Folie" r:id="rId6" imgW="399" imgH="399" progId="TCLayout.ActiveDocument.1">
                  <p:embed/>
                  <p:pic>
                    <p:nvPicPr>
                      <p:cNvPr id="96" name="Objekt 95"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101" name="Textfeld 100"/>
          <p:cNvSpPr txBox="1"/>
          <p:nvPr userDrawn="1"/>
        </p:nvSpPr>
        <p:spPr>
          <a:xfrm>
            <a:off x="3721104" y="2106613"/>
            <a:ext cx="5186365" cy="2282676"/>
          </a:xfrm>
          <a:prstGeom prst="rect">
            <a:avLst/>
          </a:prstGeom>
          <a:noFill/>
        </p:spPr>
        <p:txBody>
          <a:bodyPr wrap="square" lIns="0" tIns="0" rIns="0" bIns="0" rtlCol="0">
            <a:spAutoFit/>
          </a:bodyPr>
          <a:lstStyle/>
          <a:p>
            <a:pPr algn="just">
              <a:spcBef>
                <a:spcPts val="800"/>
              </a:spcBef>
            </a:pPr>
            <a:r>
              <a:rPr lang="en-GB" sz="900" b="0" i="0" u="none" strike="noStrike" kern="1200" baseline="0" dirty="0">
                <a:solidFill>
                  <a:schemeClr val="bg1"/>
                </a:solidFill>
                <a:latin typeface="+mn-lt"/>
                <a:ea typeface="+mn-ea"/>
                <a:cs typeface="+mn-cs"/>
              </a:rPr>
              <a:t>                                                             The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Group is formed by the union of two strong brands,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and </a:t>
            </a:r>
            <a:r>
              <a:rPr lang="en-GB" sz="900" b="0" i="0" u="none" strike="noStrike" kern="1200" baseline="0" dirty="0" err="1">
                <a:solidFill>
                  <a:schemeClr val="bg1"/>
                </a:solidFill>
                <a:latin typeface="+mn-lt"/>
                <a:ea typeface="+mn-ea"/>
                <a:cs typeface="+mn-cs"/>
              </a:rPr>
              <a:t>Gebo</a:t>
            </a: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Cermex</a:t>
            </a:r>
            <a:r>
              <a:rPr lang="en-GB" sz="900" b="0" i="0" u="none" strike="noStrike" kern="1200" baseline="0" dirty="0">
                <a:solidFill>
                  <a:schemeClr val="bg1"/>
                </a:solidFill>
                <a:latin typeface="+mn-lt"/>
                <a:ea typeface="+mn-ea"/>
                <a:cs typeface="+mn-cs"/>
              </a:rPr>
              <a:t>. Together, we are a leading provider of 	                           equipment and services for packaging liquid, food, home and 	                         personal care products in PET, can, glass and other materials.</a:t>
            </a:r>
          </a:p>
          <a:p>
            <a:pPr algn="just">
              <a:spcBef>
                <a:spcPts val="800"/>
              </a:spcBef>
            </a:pPr>
            <a:r>
              <a:rPr lang="en-GB" sz="900" b="0" i="0" u="none" strike="noStrike" kern="1200" baseline="0" dirty="0">
                <a:solidFill>
                  <a:schemeClr val="bg1"/>
                </a:solidFill>
                <a:latin typeface="+mn-lt"/>
                <a:ea typeface="+mn-ea"/>
                <a:cs typeface="+mn-cs"/>
              </a:rPr>
              <a:t>                                                  With over 37,000 machines installed in more than 190 countries, we 	                   have nearly 170 years of experience, with a strong focus on  	                advanced systems, line engineering and innovation. Our 5,000+ 	              employees worldwide are passionate about providing complete solutions 	            that fulfil customer needs and boost the </a:t>
            </a:r>
            <a:r>
              <a:rPr lang="en-GB" sz="900" b="1" i="0" u="none" strike="noStrike" kern="1200" baseline="0" dirty="0">
                <a:solidFill>
                  <a:schemeClr val="bg1"/>
                </a:solidFill>
                <a:latin typeface="+mn-lt"/>
                <a:ea typeface="+mn-ea"/>
                <a:cs typeface="+mn-cs"/>
              </a:rPr>
              <a:t>performance</a:t>
            </a:r>
            <a:r>
              <a:rPr lang="en-GB" sz="900" b="0" i="0" u="none" strike="noStrike" kern="1200" baseline="0" dirty="0">
                <a:solidFill>
                  <a:schemeClr val="bg1"/>
                </a:solidFill>
                <a:latin typeface="+mn-lt"/>
                <a:ea typeface="+mn-ea"/>
                <a:cs typeface="+mn-cs"/>
              </a:rPr>
              <a:t> of their lines, products	          and businesses. </a:t>
            </a:r>
          </a:p>
          <a:p>
            <a:pPr algn="just">
              <a:spcBef>
                <a:spcPts val="800"/>
              </a:spcBef>
            </a:pPr>
            <a:r>
              <a:rPr lang="en-GB" sz="900" b="0" i="0" u="none" strike="noStrike" kern="1200" baseline="0" dirty="0">
                <a:solidFill>
                  <a:schemeClr val="bg1"/>
                </a:solidFill>
                <a:latin typeface="+mn-lt"/>
                <a:ea typeface="+mn-ea"/>
                <a:cs typeface="+mn-cs"/>
              </a:rPr>
              <a:t>	       Delivering this level of performance requires that we continuously </a:t>
            </a:r>
            <a:r>
              <a:rPr lang="en-GB" sz="900" b="1" i="0" u="none" strike="noStrike" kern="1200" baseline="0" dirty="0">
                <a:solidFill>
                  <a:schemeClr val="bg1"/>
                </a:solidFill>
                <a:latin typeface="+mn-lt"/>
                <a:ea typeface="+mn-ea"/>
                <a:cs typeface="+mn-cs"/>
              </a:rPr>
              <a:t>understand</a:t>
            </a:r>
            <a:r>
              <a:rPr lang="en-GB" sz="900" b="0" i="0" u="none" strike="noStrike" kern="1200" baseline="0" dirty="0">
                <a:solidFill>
                  <a:schemeClr val="bg1"/>
                </a:solidFill>
                <a:latin typeface="+mn-lt"/>
                <a:ea typeface="+mn-ea"/>
                <a:cs typeface="+mn-cs"/>
              </a:rPr>
              <a:t> 	    our customers’ challenges and commit to meeting their unique goals. We do this	 through dialogue, and by understanding the needs of their markets, production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value chains. We complement this by applying our strong technical knowledge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smart data analytics to support maximum lifetime productivity to its full potential.</a:t>
            </a:r>
          </a:p>
        </p:txBody>
      </p:sp>
      <p:sp>
        <p:nvSpPr>
          <p:cNvPr id="111" name="Textfeld 110"/>
          <p:cNvSpPr txBox="1"/>
          <p:nvPr userDrawn="1"/>
        </p:nvSpPr>
        <p:spPr>
          <a:xfrm>
            <a:off x="3721104" y="4547459"/>
            <a:ext cx="5186365" cy="153888"/>
          </a:xfrm>
          <a:prstGeom prst="rect">
            <a:avLst/>
          </a:prstGeom>
          <a:noFill/>
        </p:spPr>
        <p:txBody>
          <a:bodyPr wrap="square" lIns="0" tIns="0" rIns="0" bIns="0" rtlCol="0">
            <a:spAutoFit/>
          </a:bodyPr>
          <a:lstStyle/>
          <a:p>
            <a:pPr algn="l">
              <a:spcBef>
                <a:spcPts val="800"/>
              </a:spcBef>
            </a:pPr>
            <a:r>
              <a:rPr lang="en-GB" sz="1000" b="1" i="0" u="none" strike="noStrike" kern="1200" baseline="0" dirty="0">
                <a:solidFill>
                  <a:schemeClr val="bg1"/>
                </a:solidFill>
                <a:latin typeface="+mn-lt"/>
                <a:ea typeface="+mn-ea"/>
                <a:cs typeface="+mn-cs"/>
              </a:rPr>
              <a:t>                </a:t>
            </a:r>
            <a:r>
              <a:rPr lang="en-GB" sz="900" b="0" i="0" u="none" strike="noStrike" kern="1200" baseline="0" dirty="0">
                <a:solidFill>
                  <a:schemeClr val="bg1"/>
                </a:solidFill>
                <a:latin typeface="+mn-lt"/>
                <a:ea typeface="+mn-ea"/>
                <a:cs typeface="+mn-cs"/>
              </a:rPr>
              <a:t>We call it </a:t>
            </a:r>
            <a:r>
              <a:rPr lang="en-GB" sz="1000" b="1" i="0" u="none" strike="noStrike" kern="1200" baseline="0" dirty="0">
                <a:solidFill>
                  <a:schemeClr val="bg1"/>
                </a:solidFill>
                <a:latin typeface="+mn-lt"/>
                <a:ea typeface="+mn-ea"/>
                <a:cs typeface="+mn-cs"/>
              </a:rPr>
              <a:t>Performance through Understanding.</a:t>
            </a:r>
            <a:endParaRPr lang="en-GB" sz="1800" b="1" dirty="0">
              <a:solidFill>
                <a:schemeClr val="bg1"/>
              </a:solidFill>
              <a:latin typeface="+mn-lt"/>
            </a:endParaRPr>
          </a:p>
        </p:txBody>
      </p:sp>
      <p:sp>
        <p:nvSpPr>
          <p:cNvPr id="99"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spTree>
    <p:custDataLst>
      <p:tags r:id="rId2"/>
    </p:custDataLst>
    <p:extLst>
      <p:ext uri="{BB962C8B-B14F-4D97-AF65-F5344CB8AC3E}">
        <p14:creationId xmlns:p14="http://schemas.microsoft.com/office/powerpoint/2010/main" val="12945070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Last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96" name="Objekt 95"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8372" name="think-cell Folie" r:id="rId6" imgW="399" imgH="399" progId="TCLayout.ActiveDocument.1">
                  <p:embed/>
                </p:oleObj>
              </mc:Choice>
              <mc:Fallback>
                <p:oleObj name="think-cell Folie" r:id="rId6" imgW="399" imgH="399" progId="TCLayout.ActiveDocument.1">
                  <p:embed/>
                  <p:pic>
                    <p:nvPicPr>
                      <p:cNvPr id="96" name="Objekt 95"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101" name="Textfeld 100"/>
          <p:cNvSpPr txBox="1"/>
          <p:nvPr userDrawn="1"/>
        </p:nvSpPr>
        <p:spPr>
          <a:xfrm>
            <a:off x="3619500" y="2106613"/>
            <a:ext cx="5186365" cy="2282676"/>
          </a:xfrm>
          <a:prstGeom prst="rect">
            <a:avLst/>
          </a:prstGeom>
          <a:noFill/>
        </p:spPr>
        <p:txBody>
          <a:bodyPr wrap="square" lIns="0" tIns="0" rIns="0" bIns="0" rtlCol="0">
            <a:spAutoFit/>
          </a:bodyPr>
          <a:lstStyle/>
          <a:p>
            <a:pPr algn="just">
              <a:spcBef>
                <a:spcPts val="800"/>
              </a:spcBef>
            </a:pPr>
            <a:r>
              <a:rPr lang="en-GB" sz="900" b="0" i="0" u="none" strike="noStrike" kern="1200" baseline="0" dirty="0">
                <a:solidFill>
                  <a:schemeClr val="bg1"/>
                </a:solidFill>
                <a:latin typeface="+mn-lt"/>
                <a:ea typeface="+mn-ea"/>
                <a:cs typeface="+mn-cs"/>
              </a:rPr>
              <a:t>                                                             The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Group is formed by the union of two strong brands,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and </a:t>
            </a:r>
            <a:r>
              <a:rPr lang="en-GB" sz="900" b="0" i="0" u="none" strike="noStrike" kern="1200" baseline="0" dirty="0" err="1">
                <a:solidFill>
                  <a:schemeClr val="bg1"/>
                </a:solidFill>
                <a:latin typeface="+mn-lt"/>
                <a:ea typeface="+mn-ea"/>
                <a:cs typeface="+mn-cs"/>
              </a:rPr>
              <a:t>Gebo</a:t>
            </a: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Cermex</a:t>
            </a:r>
            <a:r>
              <a:rPr lang="en-GB" sz="900" b="0" i="0" u="none" strike="noStrike" kern="1200" baseline="0" dirty="0">
                <a:solidFill>
                  <a:schemeClr val="bg1"/>
                </a:solidFill>
                <a:latin typeface="+mn-lt"/>
                <a:ea typeface="+mn-ea"/>
                <a:cs typeface="+mn-cs"/>
              </a:rPr>
              <a:t>. Together, we are a leading provider of 	                           equipment and services for packaging liquid, food, home and 	                         personal care products in PET, can, glass and other materials.</a:t>
            </a:r>
          </a:p>
          <a:p>
            <a:pPr algn="just">
              <a:spcBef>
                <a:spcPts val="800"/>
              </a:spcBef>
            </a:pPr>
            <a:r>
              <a:rPr lang="en-GB" sz="900" b="0" i="0" u="none" strike="noStrike" kern="1200" baseline="0" dirty="0">
                <a:solidFill>
                  <a:schemeClr val="bg1"/>
                </a:solidFill>
                <a:latin typeface="+mn-lt"/>
                <a:ea typeface="+mn-ea"/>
                <a:cs typeface="+mn-cs"/>
              </a:rPr>
              <a:t>                                                  With over 37,000 machines installed in more than 190 countries, we 	                   have nearly 170 years of experience, with a strong focus on  	                advanced systems, line engineering and innovation. Our 5,000+ 	              employees worldwide are passionate about providing complete solutions 	            that fulfil customer needs and boost the </a:t>
            </a:r>
            <a:r>
              <a:rPr lang="en-GB" sz="900" b="1" i="0" u="none" strike="noStrike" kern="1200" baseline="0" dirty="0">
                <a:solidFill>
                  <a:schemeClr val="bg1"/>
                </a:solidFill>
                <a:latin typeface="+mn-lt"/>
                <a:ea typeface="+mn-ea"/>
                <a:cs typeface="+mn-cs"/>
              </a:rPr>
              <a:t>performance</a:t>
            </a:r>
            <a:r>
              <a:rPr lang="en-GB" sz="900" b="0" i="0" u="none" strike="noStrike" kern="1200" baseline="0" dirty="0">
                <a:solidFill>
                  <a:schemeClr val="bg1"/>
                </a:solidFill>
                <a:latin typeface="+mn-lt"/>
                <a:ea typeface="+mn-ea"/>
                <a:cs typeface="+mn-cs"/>
              </a:rPr>
              <a:t> of their lines, products	          and businesses. </a:t>
            </a:r>
          </a:p>
          <a:p>
            <a:pPr algn="just">
              <a:spcBef>
                <a:spcPts val="800"/>
              </a:spcBef>
            </a:pPr>
            <a:r>
              <a:rPr lang="en-GB" sz="900" b="0" i="0" u="none" strike="noStrike" kern="1200" baseline="0" dirty="0">
                <a:solidFill>
                  <a:schemeClr val="bg1"/>
                </a:solidFill>
                <a:latin typeface="+mn-lt"/>
                <a:ea typeface="+mn-ea"/>
                <a:cs typeface="+mn-cs"/>
              </a:rPr>
              <a:t>	       Delivering this level of performance requires that we continuously </a:t>
            </a:r>
            <a:r>
              <a:rPr lang="en-GB" sz="900" b="1" i="0" u="none" strike="noStrike" kern="1200" baseline="0" dirty="0">
                <a:solidFill>
                  <a:schemeClr val="bg1"/>
                </a:solidFill>
                <a:latin typeface="+mn-lt"/>
                <a:ea typeface="+mn-ea"/>
                <a:cs typeface="+mn-cs"/>
              </a:rPr>
              <a:t>understand</a:t>
            </a:r>
            <a:r>
              <a:rPr lang="en-GB" sz="900" b="0" i="0" u="none" strike="noStrike" kern="1200" baseline="0" dirty="0">
                <a:solidFill>
                  <a:schemeClr val="bg1"/>
                </a:solidFill>
                <a:latin typeface="+mn-lt"/>
                <a:ea typeface="+mn-ea"/>
                <a:cs typeface="+mn-cs"/>
              </a:rPr>
              <a:t> 	    our customers’ challenges and commit to meeting their unique goals. We do this	 through dialogue, and by understanding the needs of their markets, production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value chains. We complement this by applying our strong technical knowledge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smart data analytics to support maximum lifetime productivity to its full potential.</a:t>
            </a:r>
          </a:p>
        </p:txBody>
      </p:sp>
      <p:sp>
        <p:nvSpPr>
          <p:cNvPr id="111" name="Textfeld 110"/>
          <p:cNvSpPr txBox="1"/>
          <p:nvPr userDrawn="1"/>
        </p:nvSpPr>
        <p:spPr>
          <a:xfrm>
            <a:off x="3619500" y="4547459"/>
            <a:ext cx="5186365" cy="153888"/>
          </a:xfrm>
          <a:prstGeom prst="rect">
            <a:avLst/>
          </a:prstGeom>
          <a:noFill/>
        </p:spPr>
        <p:txBody>
          <a:bodyPr wrap="square" lIns="0" tIns="0" rIns="0" bIns="0" rtlCol="0">
            <a:spAutoFit/>
          </a:bodyPr>
          <a:lstStyle/>
          <a:p>
            <a:pPr algn="l">
              <a:spcBef>
                <a:spcPts val="800"/>
              </a:spcBef>
            </a:pPr>
            <a:r>
              <a:rPr lang="en-GB" sz="1000" b="1" i="0" u="none" strike="noStrike" kern="1200" baseline="0" dirty="0">
                <a:solidFill>
                  <a:schemeClr val="bg1"/>
                </a:solidFill>
                <a:latin typeface="+mn-lt"/>
                <a:ea typeface="+mn-ea"/>
                <a:cs typeface="+mn-cs"/>
              </a:rPr>
              <a:t>                </a:t>
            </a:r>
            <a:r>
              <a:rPr lang="en-GB" sz="900" b="0" i="0" u="none" strike="noStrike" kern="1200" baseline="0" dirty="0">
                <a:solidFill>
                  <a:schemeClr val="bg1"/>
                </a:solidFill>
                <a:latin typeface="+mn-lt"/>
                <a:ea typeface="+mn-ea"/>
                <a:cs typeface="+mn-cs"/>
              </a:rPr>
              <a:t>We call it </a:t>
            </a:r>
            <a:r>
              <a:rPr lang="en-GB" sz="1000" b="1" i="0" u="none" strike="noStrike" kern="1200" baseline="0" dirty="0">
                <a:solidFill>
                  <a:schemeClr val="bg1"/>
                </a:solidFill>
                <a:latin typeface="+mn-lt"/>
                <a:ea typeface="+mn-ea"/>
                <a:cs typeface="+mn-cs"/>
              </a:rPr>
              <a:t>Performance through Understanding.</a:t>
            </a:r>
            <a:endParaRPr lang="en-GB" sz="1800" b="1" dirty="0">
              <a:solidFill>
                <a:schemeClr val="bg1"/>
              </a:solidFill>
              <a:latin typeface="+mn-lt"/>
            </a:endParaRPr>
          </a:p>
        </p:txBody>
      </p:sp>
      <p:sp>
        <p:nvSpPr>
          <p:cNvPr id="99"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spTree>
    <p:custDataLst>
      <p:tags r:id="rId2"/>
    </p:custDataLst>
    <p:extLst>
      <p:ext uri="{BB962C8B-B14F-4D97-AF65-F5344CB8AC3E}">
        <p14:creationId xmlns:p14="http://schemas.microsoft.com/office/powerpoint/2010/main" val="22783091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Last Slide">
    <p:spTree>
      <p:nvGrpSpPr>
        <p:cNvPr id="1" name=""/>
        <p:cNvGrpSpPr/>
        <p:nvPr/>
      </p:nvGrpSpPr>
      <p:grpSpPr>
        <a:xfrm>
          <a:off x="0" y="0"/>
          <a:ext cx="0" cy="0"/>
          <a:chOff x="0" y="0"/>
          <a:chExt cx="0" cy="0"/>
        </a:xfrm>
      </p:grpSpPr>
      <p:graphicFrame>
        <p:nvGraphicFramePr>
          <p:cNvPr id="96" name="Objekt 95"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9396" name="think-cell Folie" r:id="rId5" imgW="399" imgH="399" progId="TCLayout.ActiveDocument.1">
                  <p:embed/>
                </p:oleObj>
              </mc:Choice>
              <mc:Fallback>
                <p:oleObj name="think-cell Folie" r:id="rId5" imgW="399" imgH="399" progId="TCLayout.ActiveDocument.1">
                  <p:embed/>
                  <p:pic>
                    <p:nvPicPr>
                      <p:cNvPr id="96" name="Objekt 95"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7"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Slide Number Placeholder 4"/>
          <p:cNvSpPr txBox="1">
            <a:spLocks/>
          </p:cNvSpPr>
          <p:nvPr userDrawn="1"/>
        </p:nvSpPr>
        <p:spPr>
          <a:xfrm>
            <a:off x="657225" y="6551224"/>
            <a:ext cx="948978"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gebocermex.com</a:t>
            </a:r>
          </a:p>
        </p:txBody>
      </p:sp>
      <p:sp>
        <p:nvSpPr>
          <p:cNvPr id="9" name="Textfeld 100"/>
          <p:cNvSpPr txBox="1"/>
          <p:nvPr userDrawn="1"/>
        </p:nvSpPr>
        <p:spPr>
          <a:xfrm>
            <a:off x="3619500" y="2106613"/>
            <a:ext cx="5186365" cy="2282676"/>
          </a:xfrm>
          <a:prstGeom prst="rect">
            <a:avLst/>
          </a:prstGeom>
          <a:noFill/>
        </p:spPr>
        <p:txBody>
          <a:bodyPr wrap="square" lIns="0" tIns="0" rIns="0" bIns="0" rtlCol="0">
            <a:spAutoFit/>
          </a:bodyPr>
          <a:lstStyle/>
          <a:p>
            <a:pPr algn="just">
              <a:spcBef>
                <a:spcPts val="800"/>
              </a:spcBef>
            </a:pP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Gebo</a:t>
            </a: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Cermex</a:t>
            </a:r>
            <a:r>
              <a:rPr lang="en-GB" sz="900" b="0" i="0" u="none" strike="noStrike" kern="1200" baseline="0" dirty="0">
                <a:solidFill>
                  <a:schemeClr val="bg1"/>
                </a:solidFill>
                <a:latin typeface="+mn-lt"/>
                <a:ea typeface="+mn-ea"/>
                <a:cs typeface="+mn-cs"/>
              </a:rPr>
              <a:t> works in partnership with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as part of The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Group. Together, we are a leading provider of equipment 	                           and services for packaging liquid, food, home and personal care 	                        products in PET, can, glass and other materials.</a:t>
            </a:r>
          </a:p>
          <a:p>
            <a:pPr algn="just">
              <a:spcBef>
                <a:spcPts val="800"/>
              </a:spcBef>
            </a:pPr>
            <a:r>
              <a:rPr lang="en-GB" sz="900" b="0" i="0" u="none" strike="noStrike" kern="1200" baseline="0" dirty="0">
                <a:solidFill>
                  <a:schemeClr val="bg1"/>
                </a:solidFill>
                <a:latin typeface="+mn-lt"/>
                <a:ea typeface="+mn-ea"/>
                <a:cs typeface="+mn-cs"/>
              </a:rPr>
              <a:t>                                                  With over 37,000 machines installed in more than 190 countries, we 	                   have nearly 170 years of experience, with a strong focus on  	                advanced systems, line engineering and innovation. Our 5,000+ 	              employees worldwide are passionate about providing complete solutions         </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that fulfil customer needs and boost the </a:t>
            </a:r>
            <a:r>
              <a:rPr lang="en-GB" sz="900" b="1" i="0" u="none" strike="noStrike" kern="1200" baseline="0" dirty="0">
                <a:solidFill>
                  <a:schemeClr val="bg1"/>
                </a:solidFill>
                <a:latin typeface="+mn-lt"/>
                <a:ea typeface="+mn-ea"/>
                <a:cs typeface="+mn-cs"/>
              </a:rPr>
              <a:t>performance</a:t>
            </a:r>
            <a:r>
              <a:rPr lang="en-GB" sz="900" b="0" i="0" u="none" strike="noStrike" kern="1200" baseline="0" dirty="0">
                <a:solidFill>
                  <a:schemeClr val="bg1"/>
                </a:solidFill>
                <a:latin typeface="+mn-lt"/>
                <a:ea typeface="+mn-ea"/>
                <a:cs typeface="+mn-cs"/>
              </a:rPr>
              <a:t> of their lines, 	          products and businesses. </a:t>
            </a:r>
          </a:p>
          <a:p>
            <a:pPr algn="just">
              <a:spcBef>
                <a:spcPts val="800"/>
              </a:spcBef>
            </a:pPr>
            <a:r>
              <a:rPr lang="en-GB" sz="900" b="0" i="0" u="none" strike="noStrike" kern="1200" baseline="0" dirty="0">
                <a:solidFill>
                  <a:schemeClr val="bg1"/>
                </a:solidFill>
                <a:latin typeface="+mn-lt"/>
                <a:ea typeface="+mn-ea"/>
                <a:cs typeface="+mn-cs"/>
              </a:rPr>
              <a:t>	       Delivering this level of performance requires that we continuously </a:t>
            </a:r>
            <a:r>
              <a:rPr lang="en-GB" sz="900" b="1" i="0" u="none" strike="noStrike" kern="1200" baseline="0" dirty="0">
                <a:solidFill>
                  <a:schemeClr val="bg1"/>
                </a:solidFill>
                <a:latin typeface="+mn-lt"/>
                <a:ea typeface="+mn-ea"/>
                <a:cs typeface="+mn-cs"/>
              </a:rPr>
              <a:t>understand</a:t>
            </a:r>
            <a:r>
              <a:rPr lang="en-GB" sz="900" b="0" i="0" u="none" strike="noStrike" kern="1200" baseline="0" dirty="0">
                <a:solidFill>
                  <a:schemeClr val="bg1"/>
                </a:solidFill>
                <a:latin typeface="+mn-lt"/>
                <a:ea typeface="+mn-ea"/>
                <a:cs typeface="+mn-cs"/>
              </a:rPr>
              <a:t> 	    our customers’ challenges and commit to meeting their unique goals. We do this	 through dialogue, and by understanding the needs of their markets, production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value chains. We complement this by applying our strong technical knowledge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smart data analytics to support maximum lifetime productivity to its full potential.</a:t>
            </a:r>
          </a:p>
        </p:txBody>
      </p:sp>
      <p:sp>
        <p:nvSpPr>
          <p:cNvPr id="10" name="Textfeld 110"/>
          <p:cNvSpPr txBox="1"/>
          <p:nvPr userDrawn="1"/>
        </p:nvSpPr>
        <p:spPr>
          <a:xfrm>
            <a:off x="3619500" y="4547459"/>
            <a:ext cx="5186365" cy="153888"/>
          </a:xfrm>
          <a:prstGeom prst="rect">
            <a:avLst/>
          </a:prstGeom>
          <a:noFill/>
        </p:spPr>
        <p:txBody>
          <a:bodyPr wrap="square" lIns="0" tIns="0" rIns="0" bIns="0" rtlCol="0">
            <a:spAutoFit/>
          </a:bodyPr>
          <a:lstStyle/>
          <a:p>
            <a:pPr algn="l">
              <a:spcBef>
                <a:spcPts val="800"/>
              </a:spcBef>
            </a:pPr>
            <a:r>
              <a:rPr lang="en-GB" sz="1000" b="1" i="0" u="none" strike="noStrike" kern="1200" baseline="0" dirty="0">
                <a:solidFill>
                  <a:schemeClr val="bg1"/>
                </a:solidFill>
                <a:latin typeface="+mn-lt"/>
                <a:ea typeface="+mn-ea"/>
                <a:cs typeface="+mn-cs"/>
              </a:rPr>
              <a:t>                </a:t>
            </a:r>
            <a:r>
              <a:rPr lang="en-GB" sz="900" b="0" i="0" u="none" strike="noStrike" kern="1200" baseline="0" dirty="0">
                <a:solidFill>
                  <a:schemeClr val="bg1"/>
                </a:solidFill>
                <a:latin typeface="+mn-lt"/>
                <a:ea typeface="+mn-ea"/>
                <a:cs typeface="+mn-cs"/>
              </a:rPr>
              <a:t>We call it </a:t>
            </a:r>
            <a:r>
              <a:rPr lang="en-GB" sz="1000" b="1" i="0" u="none" strike="noStrike" kern="1200" baseline="0" dirty="0">
                <a:solidFill>
                  <a:schemeClr val="bg1"/>
                </a:solidFill>
                <a:latin typeface="+mn-lt"/>
                <a:ea typeface="+mn-ea"/>
                <a:cs typeface="+mn-cs"/>
              </a:rPr>
              <a:t>Performance through Understanding.</a:t>
            </a:r>
            <a:endParaRPr lang="en-GB" sz="1800" b="1" dirty="0">
              <a:solidFill>
                <a:schemeClr val="bg1"/>
              </a:solidFill>
              <a:latin typeface="+mn-lt"/>
            </a:endParaRPr>
          </a:p>
        </p:txBody>
      </p:sp>
    </p:spTree>
    <p:custDataLst>
      <p:tags r:id="rId2"/>
    </p:custDataLst>
    <p:extLst>
      <p:ext uri="{BB962C8B-B14F-4D97-AF65-F5344CB8AC3E}">
        <p14:creationId xmlns:p14="http://schemas.microsoft.com/office/powerpoint/2010/main" val="30289358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_Cover slide">
    <p:bg>
      <p:bgPr>
        <a:gradFill flip="none" rotWithShape="1">
          <a:gsLst>
            <a:gs pos="0">
              <a:schemeClr val="bg1"/>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pic>
        <p:nvPicPr>
          <p:cNvPr id="5" name="Immagine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graphicFrame>
        <p:nvGraphicFramePr>
          <p:cNvPr id="84" name="Objekt 83"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444" name="think-cell Folie" r:id="rId6" imgW="399" imgH="399" progId="TCLayout.ActiveDocument.1">
                  <p:embed/>
                </p:oleObj>
              </mc:Choice>
              <mc:Fallback>
                <p:oleObj name="think-cell Folie" r:id="rId6" imgW="399" imgH="399" progId="TCLayout.ActiveDocument.1">
                  <p:embed/>
                  <p:pic>
                    <p:nvPicPr>
                      <p:cNvPr id="84" name="Objekt 83"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ctrTitle" hasCustomPrompt="1"/>
          </p:nvPr>
        </p:nvSpPr>
        <p:spPr>
          <a:xfrm>
            <a:off x="647700" y="599647"/>
            <a:ext cx="8058150" cy="615553"/>
          </a:xfrm>
        </p:spPr>
        <p:txBody>
          <a:bodyPr/>
          <a:lstStyle>
            <a:lvl1pPr>
              <a:defRPr sz="4000">
                <a:solidFill>
                  <a:schemeClr val="tx1"/>
                </a:solidFill>
              </a:defRPr>
            </a:lvl1pPr>
          </a:lstStyle>
          <a:p>
            <a:r>
              <a:rPr lang="en-GB" dirty="0"/>
              <a:t>Title of presentation</a:t>
            </a:r>
          </a:p>
        </p:txBody>
      </p:sp>
      <p:sp>
        <p:nvSpPr>
          <p:cNvPr id="7" name="Textplatzhalter 6"/>
          <p:cNvSpPr>
            <a:spLocks noGrp="1"/>
          </p:cNvSpPr>
          <p:nvPr userDrawn="1">
            <p:ph type="body" sz="quarter" idx="10" hasCustomPrompt="1"/>
          </p:nvPr>
        </p:nvSpPr>
        <p:spPr>
          <a:xfrm>
            <a:off x="647700" y="2156103"/>
            <a:ext cx="6408737" cy="1538883"/>
          </a:xfrm>
        </p:spPr>
        <p:txBody>
          <a:bodyPr>
            <a:spAutoFit/>
          </a:bodyPr>
          <a:lstStyle>
            <a:lvl1pPr>
              <a:spcBef>
                <a:spcPts val="0"/>
              </a:spcBef>
              <a:defRPr sz="2000" b="0" baseline="0">
                <a:solidFill>
                  <a:schemeClr val="accent4"/>
                </a:solidFill>
              </a:defRPr>
            </a:lvl1pPr>
          </a:lstStyle>
          <a:p>
            <a:pPr lvl="0"/>
            <a:r>
              <a:rPr lang="en-GB" dirty="0"/>
              <a:t>Subtitle (optional)</a:t>
            </a:r>
            <a:br>
              <a:rPr lang="en-GB" dirty="0"/>
            </a:br>
            <a:r>
              <a:rPr lang="en-GB" dirty="0"/>
              <a:t>Presenter &lt;Name&gt;</a:t>
            </a:r>
            <a:br>
              <a:rPr lang="en-GB" dirty="0"/>
            </a:br>
            <a:r>
              <a:rPr lang="en-GB" dirty="0"/>
              <a:t>Location, Date/Month/Year</a:t>
            </a:r>
          </a:p>
          <a:p>
            <a:pPr lvl="0"/>
            <a:endParaRPr lang="en-GB" dirty="0"/>
          </a:p>
          <a:p>
            <a:pPr lvl="0"/>
            <a:r>
              <a:rPr lang="en-GB" dirty="0"/>
              <a:t>[</a:t>
            </a:r>
            <a:r>
              <a:rPr lang="en-US" dirty="0"/>
              <a:t>Public / Internal / Restricted]</a:t>
            </a:r>
            <a:endParaRPr lang="en-GB" dirty="0"/>
          </a:p>
        </p:txBody>
      </p:sp>
      <p:sp>
        <p:nvSpPr>
          <p:cNvPr id="60"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spTree>
    <p:custDataLst>
      <p:tags r:id="rId2"/>
    </p:custDataLst>
    <p:extLst>
      <p:ext uri="{BB962C8B-B14F-4D97-AF65-F5344CB8AC3E}">
        <p14:creationId xmlns:p14="http://schemas.microsoft.com/office/powerpoint/2010/main" val="2130170902"/>
      </p:ext>
    </p:extLst>
  </p:cSld>
  <p:clrMapOvr>
    <a:masterClrMapping/>
  </p:clrMapOvr>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Cover slide">
    <p:bg>
      <p:bgPr>
        <a:gradFill flip="none" rotWithShape="1">
          <a:gsLst>
            <a:gs pos="0">
              <a:schemeClr val="bg1"/>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graphicFrame>
        <p:nvGraphicFramePr>
          <p:cNvPr id="84" name="Objekt 83"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2468" name="think-cell Folie" r:id="rId5" imgW="399" imgH="399" progId="TCLayout.ActiveDocument.1">
                  <p:embed/>
                </p:oleObj>
              </mc:Choice>
              <mc:Fallback>
                <p:oleObj name="think-cell Folie" r:id="rId5" imgW="399" imgH="399" progId="TCLayout.ActiveDocument.1">
                  <p:embed/>
                  <p:pic>
                    <p:nvPicPr>
                      <p:cNvPr id="84" name="Objekt 8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ctrTitle" hasCustomPrompt="1"/>
          </p:nvPr>
        </p:nvSpPr>
        <p:spPr>
          <a:xfrm>
            <a:off x="647700" y="599647"/>
            <a:ext cx="8058150" cy="615553"/>
          </a:xfrm>
        </p:spPr>
        <p:txBody>
          <a:bodyPr/>
          <a:lstStyle>
            <a:lvl1pPr>
              <a:defRPr sz="4000">
                <a:solidFill>
                  <a:schemeClr val="tx1"/>
                </a:solidFill>
              </a:defRPr>
            </a:lvl1pPr>
          </a:lstStyle>
          <a:p>
            <a:r>
              <a:rPr lang="en-GB" dirty="0"/>
              <a:t>Title of presentation</a:t>
            </a:r>
          </a:p>
        </p:txBody>
      </p:sp>
      <p:sp>
        <p:nvSpPr>
          <p:cNvPr id="7" name="Textplatzhalter 6"/>
          <p:cNvSpPr>
            <a:spLocks noGrp="1"/>
          </p:cNvSpPr>
          <p:nvPr userDrawn="1">
            <p:ph type="body" sz="quarter" idx="10" hasCustomPrompt="1"/>
          </p:nvPr>
        </p:nvSpPr>
        <p:spPr>
          <a:xfrm>
            <a:off x="647700" y="2156103"/>
            <a:ext cx="6408737" cy="1538883"/>
          </a:xfrm>
        </p:spPr>
        <p:txBody>
          <a:bodyPr>
            <a:spAutoFit/>
          </a:bodyPr>
          <a:lstStyle>
            <a:lvl1pPr>
              <a:spcBef>
                <a:spcPts val="0"/>
              </a:spcBef>
              <a:defRPr sz="2000" b="0" baseline="0">
                <a:solidFill>
                  <a:schemeClr val="accent4"/>
                </a:solidFill>
              </a:defRPr>
            </a:lvl1pPr>
          </a:lstStyle>
          <a:p>
            <a:pPr lvl="0"/>
            <a:r>
              <a:rPr lang="en-GB" dirty="0"/>
              <a:t>Subtitle (optional)</a:t>
            </a:r>
            <a:br>
              <a:rPr lang="en-GB" dirty="0"/>
            </a:br>
            <a:r>
              <a:rPr lang="en-GB" dirty="0"/>
              <a:t>Presenter &lt;Name&gt;</a:t>
            </a:r>
            <a:br>
              <a:rPr lang="en-GB" dirty="0"/>
            </a:br>
            <a:r>
              <a:rPr lang="en-GB" dirty="0"/>
              <a:t>Location, Date/Month/Year</a:t>
            </a:r>
          </a:p>
          <a:p>
            <a:pPr lvl="0"/>
            <a:endParaRPr lang="en-GB" dirty="0"/>
          </a:p>
          <a:p>
            <a:pPr lvl="0"/>
            <a:r>
              <a:rPr lang="en-GB" dirty="0"/>
              <a:t>[</a:t>
            </a:r>
            <a:r>
              <a:rPr lang="en-US" dirty="0"/>
              <a:t>Public / Internal / Restricted / Highly confidential]</a:t>
            </a:r>
            <a:endParaRPr lang="en-GB" dirty="0"/>
          </a:p>
        </p:txBody>
      </p:sp>
      <p:sp>
        <p:nvSpPr>
          <p:cNvPr id="60"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pic>
        <p:nvPicPr>
          <p:cNvPr id="3" name="Pictur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ustDataLst>
      <p:tags r:id="rId2"/>
    </p:custDataLst>
    <p:extLst>
      <p:ext uri="{BB962C8B-B14F-4D97-AF65-F5344CB8AC3E}">
        <p14:creationId xmlns:p14="http://schemas.microsoft.com/office/powerpoint/2010/main" val="3833320979"/>
      </p:ext>
    </p:extLst>
  </p:cSld>
  <p:clrMapOvr>
    <a:masterClrMapping/>
  </p:clrMapOvr>
  <p:extLst mod="1">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3_Cover slide">
    <p:bg>
      <p:bgPr>
        <a:gradFill flip="none" rotWithShape="1">
          <a:gsLst>
            <a:gs pos="0">
              <a:schemeClr val="bg1"/>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graphicFrame>
        <p:nvGraphicFramePr>
          <p:cNvPr id="84" name="Objekt 83"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3492" name="think-cell Folie" r:id="rId5" imgW="399" imgH="399" progId="TCLayout.ActiveDocument.1">
                  <p:embed/>
                </p:oleObj>
              </mc:Choice>
              <mc:Fallback>
                <p:oleObj name="think-cell Folie" r:id="rId5" imgW="399" imgH="399" progId="TCLayout.ActiveDocument.1">
                  <p:embed/>
                  <p:pic>
                    <p:nvPicPr>
                      <p:cNvPr id="84" name="Objekt 8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ctrTitle" hasCustomPrompt="1"/>
          </p:nvPr>
        </p:nvSpPr>
        <p:spPr>
          <a:xfrm>
            <a:off x="647700" y="599647"/>
            <a:ext cx="8058150" cy="615553"/>
          </a:xfrm>
        </p:spPr>
        <p:txBody>
          <a:bodyPr/>
          <a:lstStyle>
            <a:lvl1pPr>
              <a:defRPr sz="4000">
                <a:solidFill>
                  <a:schemeClr val="tx1"/>
                </a:solidFill>
              </a:defRPr>
            </a:lvl1pPr>
          </a:lstStyle>
          <a:p>
            <a:r>
              <a:rPr lang="en-GB" dirty="0"/>
              <a:t>Title of presentation</a:t>
            </a:r>
          </a:p>
        </p:txBody>
      </p:sp>
      <p:sp>
        <p:nvSpPr>
          <p:cNvPr id="7" name="Textplatzhalter 6"/>
          <p:cNvSpPr>
            <a:spLocks noGrp="1"/>
          </p:cNvSpPr>
          <p:nvPr userDrawn="1">
            <p:ph type="body" sz="quarter" idx="10" hasCustomPrompt="1"/>
          </p:nvPr>
        </p:nvSpPr>
        <p:spPr>
          <a:xfrm>
            <a:off x="647700" y="2156103"/>
            <a:ext cx="6408737" cy="1538883"/>
          </a:xfrm>
        </p:spPr>
        <p:txBody>
          <a:bodyPr>
            <a:spAutoFit/>
          </a:bodyPr>
          <a:lstStyle>
            <a:lvl1pPr>
              <a:spcBef>
                <a:spcPts val="0"/>
              </a:spcBef>
              <a:defRPr sz="2000" b="0" baseline="0">
                <a:solidFill>
                  <a:schemeClr val="accent4"/>
                </a:solidFill>
              </a:defRPr>
            </a:lvl1pPr>
          </a:lstStyle>
          <a:p>
            <a:pPr lvl="0"/>
            <a:r>
              <a:rPr lang="en-GB" dirty="0"/>
              <a:t>Subtitle (optional)</a:t>
            </a:r>
            <a:br>
              <a:rPr lang="en-GB" dirty="0"/>
            </a:br>
            <a:r>
              <a:rPr lang="en-GB" dirty="0"/>
              <a:t>Presenter &lt;Name&gt;</a:t>
            </a:r>
            <a:br>
              <a:rPr lang="en-GB" dirty="0"/>
            </a:br>
            <a:r>
              <a:rPr lang="en-GB" dirty="0"/>
              <a:t>Location, Date/Month/Year</a:t>
            </a:r>
          </a:p>
          <a:p>
            <a:pPr lvl="0"/>
            <a:endParaRPr lang="en-GB" dirty="0"/>
          </a:p>
          <a:p>
            <a:pPr lvl="0"/>
            <a:r>
              <a:rPr lang="en-GB" dirty="0"/>
              <a:t>[</a:t>
            </a:r>
            <a:r>
              <a:rPr lang="en-US" dirty="0"/>
              <a:t>Public / Internal / Restricted / Highly confidential]</a:t>
            </a:r>
            <a:endParaRPr lang="en-GB" dirty="0"/>
          </a:p>
        </p:txBody>
      </p:sp>
      <p:pic>
        <p:nvPicPr>
          <p:cNvPr id="8" name="Picture 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Slide Number Placeholder 4"/>
          <p:cNvSpPr txBox="1">
            <a:spLocks/>
          </p:cNvSpPr>
          <p:nvPr userDrawn="1"/>
        </p:nvSpPr>
        <p:spPr>
          <a:xfrm>
            <a:off x="657225" y="6551224"/>
            <a:ext cx="948978"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gebocermex.com</a:t>
            </a:r>
          </a:p>
        </p:txBody>
      </p:sp>
    </p:spTree>
    <p:custDataLst>
      <p:tags r:id="rId2"/>
    </p:custDataLst>
    <p:extLst>
      <p:ext uri="{BB962C8B-B14F-4D97-AF65-F5344CB8AC3E}">
        <p14:creationId xmlns:p14="http://schemas.microsoft.com/office/powerpoint/2010/main" val="1412652722"/>
      </p:ext>
    </p:extLst>
  </p:cSld>
  <p:clrMapOvr>
    <a:masterClrMapping/>
  </p:clrMapOvr>
  <p:extLst mod="1">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83" name="Objekt 82"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4516" name="think-cell Folie" r:id="rId5" imgW="399" imgH="399" progId="TCLayout.ActiveDocument.1">
                  <p:embed/>
                </p:oleObj>
              </mc:Choice>
              <mc:Fallback>
                <p:oleObj name="think-cell Folie" r:id="rId5" imgW="399" imgH="399" progId="TCLayout.ActiveDocument.1">
                  <p:embed/>
                  <p:pic>
                    <p:nvPicPr>
                      <p:cNvPr id="83" name="Objekt 8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4" name="Titel 83"/>
          <p:cNvSpPr>
            <a:spLocks noGrp="1"/>
          </p:cNvSpPr>
          <p:nvPr>
            <p:ph type="title" hasCustomPrompt="1"/>
          </p:nvPr>
        </p:nvSpPr>
        <p:spPr>
          <a:xfrm>
            <a:off x="647700" y="334800"/>
            <a:ext cx="7993063" cy="461665"/>
          </a:xfrm>
        </p:spPr>
        <p:txBody>
          <a:bodyPr/>
          <a:lstStyle>
            <a:lvl1pPr>
              <a:defRPr>
                <a:solidFill>
                  <a:schemeClr val="accent4"/>
                </a:solidFill>
              </a:defRPr>
            </a:lvl1pPr>
          </a:lstStyle>
          <a:p>
            <a:r>
              <a:rPr lang="en-GB" noProof="1"/>
              <a:t>Click to edit master title style</a:t>
            </a:r>
            <a:endParaRPr lang="en-GB" dirty="0"/>
          </a:p>
        </p:txBody>
      </p:sp>
    </p:spTree>
    <p:custDataLst>
      <p:tags r:id="rId2"/>
    </p:custDataLst>
    <p:extLst>
      <p:ext uri="{BB962C8B-B14F-4D97-AF65-F5344CB8AC3E}">
        <p14:creationId xmlns:p14="http://schemas.microsoft.com/office/powerpoint/2010/main" val="3708354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48000" y="334800"/>
            <a:ext cx="7992000" cy="936000"/>
          </a:xfrm>
          <a:prstGeom prst="rect">
            <a:avLst/>
          </a:prstGeom>
        </p:spPr>
        <p:txBody>
          <a:bodyPr/>
          <a:lstStyle>
            <a:lvl1pPr>
              <a:defRPr/>
            </a:lvl1pPr>
          </a:lstStyle>
          <a:p>
            <a:r>
              <a:rPr lang="en-GB" dirty="0"/>
              <a:t>Click to edit master title style</a:t>
            </a:r>
          </a:p>
        </p:txBody>
      </p:sp>
    </p:spTree>
    <p:extLst>
      <p:ext uri="{BB962C8B-B14F-4D97-AF65-F5344CB8AC3E}">
        <p14:creationId xmlns:p14="http://schemas.microsoft.com/office/powerpoint/2010/main" val="17161956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Breaker slide">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3"/>
            </p:custDataLs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65540" name="think-cell Folie" r:id="rId5" imgW="270" imgH="270" progId="TCLayout.ActiveDocument.1">
                  <p:embed/>
                </p:oleObj>
              </mc:Choice>
              <mc:Fallback>
                <p:oleObj name="think-cell Folie" r:id="rId5" imgW="270" imgH="270" progId="TCLayout.ActiveDocument.1">
                  <p:embed/>
                  <p:pic>
                    <p:nvPicPr>
                      <p:cNvPr id="2" name="Object 1" hidden="1"/>
                      <p:cNvPicPr/>
                      <p:nvPr/>
                    </p:nvPicPr>
                    <p:blipFill>
                      <a:blip r:embed="rId6"/>
                      <a:stretch>
                        <a:fillRect/>
                      </a:stretch>
                    </p:blipFill>
                    <p:spPr>
                      <a:xfrm>
                        <a:off x="1589" y="1590"/>
                        <a:ext cx="1587" cy="1587"/>
                      </a:xfrm>
                      <a:prstGeom prst="rect">
                        <a:avLst/>
                      </a:prstGeom>
                    </p:spPr>
                  </p:pic>
                </p:oleObj>
              </mc:Fallback>
            </mc:AlternateContent>
          </a:graphicData>
        </a:graphic>
      </p:graphicFrame>
      <p:pic>
        <p:nvPicPr>
          <p:cNvPr id="6" name="Pictur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Rectangle 2"/>
          <p:cNvSpPr>
            <a:spLocks noGrp="1" noChangeArrowheads="1"/>
          </p:cNvSpPr>
          <p:nvPr>
            <p:ph type="ctrTitle" hasCustomPrompt="1"/>
          </p:nvPr>
        </p:nvSpPr>
        <p:spPr bwMode="gray">
          <a:xfrm>
            <a:off x="647699" y="2507780"/>
            <a:ext cx="7993063" cy="1231106"/>
          </a:xfrm>
          <a:prstGeom prst="rect">
            <a:avLst/>
          </a:prstGeom>
          <a:extLs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square">
            <a:spAutoFit/>
          </a:bodyPr>
          <a:lstStyle>
            <a:lvl1pPr>
              <a:defRPr sz="4000">
                <a:solidFill>
                  <a:schemeClr val="bg1"/>
                </a:solidFill>
              </a:defRPr>
            </a:lvl1pPr>
          </a:lstStyle>
          <a:p>
            <a:pPr lvl="0"/>
            <a:r>
              <a:rPr lang="en-GB" noProof="1"/>
              <a:t>Click to edit </a:t>
            </a:r>
            <a:br>
              <a:rPr lang="en-GB" noProof="1"/>
            </a:br>
            <a:r>
              <a:rPr lang="en-GB" noProof="1"/>
              <a:t>master title style</a:t>
            </a:r>
            <a:endParaRPr lang="en-GB" noProof="0" dirty="0"/>
          </a:p>
        </p:txBody>
      </p:sp>
      <p:sp>
        <p:nvSpPr>
          <p:cNvPr id="16" name="Rectangle 3"/>
          <p:cNvSpPr>
            <a:spLocks noGrp="1" noChangeArrowheads="1"/>
          </p:cNvSpPr>
          <p:nvPr>
            <p:ph type="subTitle" idx="1" hasCustomPrompt="1"/>
          </p:nvPr>
        </p:nvSpPr>
        <p:spPr bwMode="gray">
          <a:xfrm>
            <a:off x="647699" y="3856268"/>
            <a:ext cx="7993063" cy="307777"/>
          </a:xfrm>
          <a:prstGeom prst="rect">
            <a:avLst/>
          </a:prstGeom>
          <a:extLs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0"/>
              </a:spcBef>
              <a:buSzTx/>
              <a:defRPr sz="2000">
                <a:solidFill>
                  <a:schemeClr val="bg1"/>
                </a:solidFill>
              </a:defRPr>
            </a:lvl1pPr>
          </a:lstStyle>
          <a:p>
            <a:pPr lvl="0"/>
            <a:r>
              <a:rPr lang="en-GB" dirty="0"/>
              <a:t>Click to edit Master text styles</a:t>
            </a:r>
          </a:p>
        </p:txBody>
      </p:sp>
      <p:pic>
        <p:nvPicPr>
          <p:cNvPr id="3" name="Picture 2"/>
          <p:cNvPicPr>
            <a:picLocks noChangeAspect="1"/>
          </p:cNvPicPr>
          <p:nvPr userDrawn="1"/>
        </p:nvPicPr>
        <p:blipFill>
          <a:blip r:embed="rId8"/>
          <a:stretch>
            <a:fillRect/>
          </a:stretch>
        </p:blipFill>
        <p:spPr>
          <a:xfrm>
            <a:off x="6516216" y="6331324"/>
            <a:ext cx="2311896" cy="495300"/>
          </a:xfrm>
          <a:prstGeom prst="rect">
            <a:avLst/>
          </a:prstGeom>
        </p:spPr>
      </p:pic>
    </p:spTree>
    <p:custDataLst>
      <p:tags r:id="rId2"/>
    </p:custDataLst>
    <p:extLst>
      <p:ext uri="{BB962C8B-B14F-4D97-AF65-F5344CB8AC3E}">
        <p14:creationId xmlns:p14="http://schemas.microsoft.com/office/powerpoint/2010/main" val="525729706"/>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3_Last Slide">
    <p:spTree>
      <p:nvGrpSpPr>
        <p:cNvPr id="1" name=""/>
        <p:cNvGrpSpPr/>
        <p:nvPr/>
      </p:nvGrpSpPr>
      <p:grpSpPr>
        <a:xfrm>
          <a:off x="0" y="0"/>
          <a:ext cx="0" cy="0"/>
          <a:chOff x="0" y="0"/>
          <a:chExt cx="0" cy="0"/>
        </a:xfrm>
      </p:grpSpPr>
      <p:pic>
        <p:nvPicPr>
          <p:cNvPr id="2" name="Immagin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96" name="Objekt 95"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6564" name="think-cell Folie" r:id="rId6" imgW="399" imgH="399" progId="TCLayout.ActiveDocument.1">
                  <p:embed/>
                </p:oleObj>
              </mc:Choice>
              <mc:Fallback>
                <p:oleObj name="think-cell Folie" r:id="rId6" imgW="399" imgH="399" progId="TCLayout.ActiveDocument.1">
                  <p:embed/>
                  <p:pic>
                    <p:nvPicPr>
                      <p:cNvPr id="96" name="Objekt 95"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101" name="Textfeld 100"/>
          <p:cNvSpPr txBox="1"/>
          <p:nvPr userDrawn="1"/>
        </p:nvSpPr>
        <p:spPr>
          <a:xfrm>
            <a:off x="3721104" y="2106613"/>
            <a:ext cx="5186365" cy="2282676"/>
          </a:xfrm>
          <a:prstGeom prst="rect">
            <a:avLst/>
          </a:prstGeom>
          <a:noFill/>
        </p:spPr>
        <p:txBody>
          <a:bodyPr wrap="square" lIns="0" tIns="0" rIns="0" bIns="0" rtlCol="0">
            <a:spAutoFit/>
          </a:bodyPr>
          <a:lstStyle/>
          <a:p>
            <a:pPr algn="just">
              <a:spcBef>
                <a:spcPts val="800"/>
              </a:spcBef>
            </a:pPr>
            <a:r>
              <a:rPr lang="en-GB" sz="900" b="0" i="0" u="none" strike="noStrike" kern="1200" baseline="0" dirty="0">
                <a:solidFill>
                  <a:schemeClr val="bg1"/>
                </a:solidFill>
                <a:latin typeface="+mn-lt"/>
                <a:ea typeface="+mn-ea"/>
                <a:cs typeface="+mn-cs"/>
              </a:rPr>
              <a:t>                                                             The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Group is formed by the union of two strong brands,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and </a:t>
            </a:r>
            <a:r>
              <a:rPr lang="en-GB" sz="900" b="0" i="0" u="none" strike="noStrike" kern="1200" baseline="0" dirty="0" err="1">
                <a:solidFill>
                  <a:schemeClr val="bg1"/>
                </a:solidFill>
                <a:latin typeface="+mn-lt"/>
                <a:ea typeface="+mn-ea"/>
                <a:cs typeface="+mn-cs"/>
              </a:rPr>
              <a:t>Gebo</a:t>
            </a: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Cermex</a:t>
            </a:r>
            <a:r>
              <a:rPr lang="en-GB" sz="900" b="0" i="0" u="none" strike="noStrike" kern="1200" baseline="0" dirty="0">
                <a:solidFill>
                  <a:schemeClr val="bg1"/>
                </a:solidFill>
                <a:latin typeface="+mn-lt"/>
                <a:ea typeface="+mn-ea"/>
                <a:cs typeface="+mn-cs"/>
              </a:rPr>
              <a:t>. Together, we are a leading provider of 	                           equipment and services for packaging liquid, food, home and 	                         personal care products in PET, can, glass and other materials.</a:t>
            </a:r>
          </a:p>
          <a:p>
            <a:pPr algn="just">
              <a:spcBef>
                <a:spcPts val="800"/>
              </a:spcBef>
            </a:pPr>
            <a:r>
              <a:rPr lang="en-GB" sz="900" b="0" i="0" u="none" strike="noStrike" kern="1200" baseline="0" dirty="0">
                <a:solidFill>
                  <a:schemeClr val="bg1"/>
                </a:solidFill>
                <a:latin typeface="+mn-lt"/>
                <a:ea typeface="+mn-ea"/>
                <a:cs typeface="+mn-cs"/>
              </a:rPr>
              <a:t>                                                  With over 37,000 machines installed in more than 190 countries, we 	                   have nearly 170 years of experience, with a strong focus on  	                advanced systems, line engineering and innovation. Our 5,000+ 	              employees worldwide are passionate about providing complete solutions 	            that fulfil customer needs and boost the </a:t>
            </a:r>
            <a:r>
              <a:rPr lang="en-GB" sz="900" b="1" i="0" u="none" strike="noStrike" kern="1200" baseline="0" dirty="0">
                <a:solidFill>
                  <a:schemeClr val="bg1"/>
                </a:solidFill>
                <a:latin typeface="+mn-lt"/>
                <a:ea typeface="+mn-ea"/>
                <a:cs typeface="+mn-cs"/>
              </a:rPr>
              <a:t>performance</a:t>
            </a:r>
            <a:r>
              <a:rPr lang="en-GB" sz="900" b="0" i="0" u="none" strike="noStrike" kern="1200" baseline="0" dirty="0">
                <a:solidFill>
                  <a:schemeClr val="bg1"/>
                </a:solidFill>
                <a:latin typeface="+mn-lt"/>
                <a:ea typeface="+mn-ea"/>
                <a:cs typeface="+mn-cs"/>
              </a:rPr>
              <a:t> of their lines, products	          and businesses. </a:t>
            </a:r>
          </a:p>
          <a:p>
            <a:pPr algn="just">
              <a:spcBef>
                <a:spcPts val="800"/>
              </a:spcBef>
            </a:pPr>
            <a:r>
              <a:rPr lang="en-GB" sz="900" b="0" i="0" u="none" strike="noStrike" kern="1200" baseline="0" dirty="0">
                <a:solidFill>
                  <a:schemeClr val="bg1"/>
                </a:solidFill>
                <a:latin typeface="+mn-lt"/>
                <a:ea typeface="+mn-ea"/>
                <a:cs typeface="+mn-cs"/>
              </a:rPr>
              <a:t>	       Delivering this level of performance requires that we continuously </a:t>
            </a:r>
            <a:r>
              <a:rPr lang="en-GB" sz="900" b="1" i="0" u="none" strike="noStrike" kern="1200" baseline="0" dirty="0">
                <a:solidFill>
                  <a:schemeClr val="bg1"/>
                </a:solidFill>
                <a:latin typeface="+mn-lt"/>
                <a:ea typeface="+mn-ea"/>
                <a:cs typeface="+mn-cs"/>
              </a:rPr>
              <a:t>understand</a:t>
            </a:r>
            <a:r>
              <a:rPr lang="en-GB" sz="900" b="0" i="0" u="none" strike="noStrike" kern="1200" baseline="0" dirty="0">
                <a:solidFill>
                  <a:schemeClr val="bg1"/>
                </a:solidFill>
                <a:latin typeface="+mn-lt"/>
                <a:ea typeface="+mn-ea"/>
                <a:cs typeface="+mn-cs"/>
              </a:rPr>
              <a:t> 	    our customers’ challenges and commit to meeting their unique goals. We do this	 through dialogue, and by understanding the needs of their markets, production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value chains. We complement this by applying our strong technical knowledge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smart data analytics to support maximum lifetime productivity to its full potential.</a:t>
            </a:r>
          </a:p>
        </p:txBody>
      </p:sp>
      <p:sp>
        <p:nvSpPr>
          <p:cNvPr id="111" name="Textfeld 110"/>
          <p:cNvSpPr txBox="1"/>
          <p:nvPr userDrawn="1"/>
        </p:nvSpPr>
        <p:spPr>
          <a:xfrm>
            <a:off x="3721104" y="4547459"/>
            <a:ext cx="5186365" cy="153888"/>
          </a:xfrm>
          <a:prstGeom prst="rect">
            <a:avLst/>
          </a:prstGeom>
          <a:noFill/>
        </p:spPr>
        <p:txBody>
          <a:bodyPr wrap="square" lIns="0" tIns="0" rIns="0" bIns="0" rtlCol="0">
            <a:spAutoFit/>
          </a:bodyPr>
          <a:lstStyle/>
          <a:p>
            <a:pPr algn="l">
              <a:spcBef>
                <a:spcPts val="800"/>
              </a:spcBef>
            </a:pPr>
            <a:r>
              <a:rPr lang="en-GB" sz="1000" b="1" i="0" u="none" strike="noStrike" kern="1200" baseline="0" dirty="0">
                <a:solidFill>
                  <a:schemeClr val="bg1"/>
                </a:solidFill>
                <a:latin typeface="+mn-lt"/>
                <a:ea typeface="+mn-ea"/>
                <a:cs typeface="+mn-cs"/>
              </a:rPr>
              <a:t>                </a:t>
            </a:r>
            <a:r>
              <a:rPr lang="en-GB" sz="900" b="0" i="0" u="none" strike="noStrike" kern="1200" baseline="0" dirty="0">
                <a:solidFill>
                  <a:schemeClr val="bg1"/>
                </a:solidFill>
                <a:latin typeface="+mn-lt"/>
                <a:ea typeface="+mn-ea"/>
                <a:cs typeface="+mn-cs"/>
              </a:rPr>
              <a:t>We call it </a:t>
            </a:r>
            <a:r>
              <a:rPr lang="en-GB" sz="1000" b="1" i="0" u="none" strike="noStrike" kern="1200" baseline="0" dirty="0">
                <a:solidFill>
                  <a:schemeClr val="bg1"/>
                </a:solidFill>
                <a:latin typeface="+mn-lt"/>
                <a:ea typeface="+mn-ea"/>
                <a:cs typeface="+mn-cs"/>
              </a:rPr>
              <a:t>Performance through Understanding.</a:t>
            </a:r>
            <a:endParaRPr lang="en-GB" sz="1800" b="1" dirty="0">
              <a:solidFill>
                <a:schemeClr val="bg1"/>
              </a:solidFill>
              <a:latin typeface="+mn-lt"/>
            </a:endParaRPr>
          </a:p>
        </p:txBody>
      </p:sp>
      <p:sp>
        <p:nvSpPr>
          <p:cNvPr id="99"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spTree>
    <p:custDataLst>
      <p:tags r:id="rId2"/>
    </p:custDataLst>
    <p:extLst>
      <p:ext uri="{BB962C8B-B14F-4D97-AF65-F5344CB8AC3E}">
        <p14:creationId xmlns:p14="http://schemas.microsoft.com/office/powerpoint/2010/main" val="40685866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Last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96" name="Objekt 95"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7588" name="think-cell Folie" r:id="rId6" imgW="399" imgH="399" progId="TCLayout.ActiveDocument.1">
                  <p:embed/>
                </p:oleObj>
              </mc:Choice>
              <mc:Fallback>
                <p:oleObj name="think-cell Folie" r:id="rId6" imgW="399" imgH="399" progId="TCLayout.ActiveDocument.1">
                  <p:embed/>
                  <p:pic>
                    <p:nvPicPr>
                      <p:cNvPr id="96" name="Objekt 95"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101" name="Textfeld 100"/>
          <p:cNvSpPr txBox="1"/>
          <p:nvPr userDrawn="1"/>
        </p:nvSpPr>
        <p:spPr>
          <a:xfrm>
            <a:off x="3619500" y="2106613"/>
            <a:ext cx="5186365" cy="2282676"/>
          </a:xfrm>
          <a:prstGeom prst="rect">
            <a:avLst/>
          </a:prstGeom>
          <a:noFill/>
        </p:spPr>
        <p:txBody>
          <a:bodyPr wrap="square" lIns="0" tIns="0" rIns="0" bIns="0" rtlCol="0">
            <a:spAutoFit/>
          </a:bodyPr>
          <a:lstStyle/>
          <a:p>
            <a:pPr algn="just">
              <a:spcBef>
                <a:spcPts val="800"/>
              </a:spcBef>
            </a:pPr>
            <a:r>
              <a:rPr lang="en-GB" sz="900" b="0" i="0" u="none" strike="noStrike" kern="1200" baseline="0" dirty="0">
                <a:solidFill>
                  <a:schemeClr val="bg1"/>
                </a:solidFill>
                <a:latin typeface="+mn-lt"/>
                <a:ea typeface="+mn-ea"/>
                <a:cs typeface="+mn-cs"/>
              </a:rPr>
              <a:t>                                                             The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Group is formed by the union of two strong brands,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and </a:t>
            </a:r>
            <a:r>
              <a:rPr lang="en-GB" sz="900" b="0" i="0" u="none" strike="noStrike" kern="1200" baseline="0" dirty="0" err="1">
                <a:solidFill>
                  <a:schemeClr val="bg1"/>
                </a:solidFill>
                <a:latin typeface="+mn-lt"/>
                <a:ea typeface="+mn-ea"/>
                <a:cs typeface="+mn-cs"/>
              </a:rPr>
              <a:t>Gebo</a:t>
            </a: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Cermex</a:t>
            </a:r>
            <a:r>
              <a:rPr lang="en-GB" sz="900" b="0" i="0" u="none" strike="noStrike" kern="1200" baseline="0" dirty="0">
                <a:solidFill>
                  <a:schemeClr val="bg1"/>
                </a:solidFill>
                <a:latin typeface="+mn-lt"/>
                <a:ea typeface="+mn-ea"/>
                <a:cs typeface="+mn-cs"/>
              </a:rPr>
              <a:t>. Together, we are a leading provider of 	                           equipment and services for packaging liquid, food, home and 	                         personal care products in PET, can, glass and other materials.</a:t>
            </a:r>
          </a:p>
          <a:p>
            <a:pPr algn="just">
              <a:spcBef>
                <a:spcPts val="800"/>
              </a:spcBef>
            </a:pPr>
            <a:r>
              <a:rPr lang="en-GB" sz="900" b="0" i="0" u="none" strike="noStrike" kern="1200" baseline="0" dirty="0">
                <a:solidFill>
                  <a:schemeClr val="bg1"/>
                </a:solidFill>
                <a:latin typeface="+mn-lt"/>
                <a:ea typeface="+mn-ea"/>
                <a:cs typeface="+mn-cs"/>
              </a:rPr>
              <a:t>                                                  With over 37,000 machines installed in more than 190 countries, we 	                   have nearly 170 years of experience, with a strong focus on  	                advanced systems, line engineering and innovation. Our 5,000+ 	              employees worldwide are passionate about providing complete solutions 	            that fulfil customer needs and boost the </a:t>
            </a:r>
            <a:r>
              <a:rPr lang="en-GB" sz="900" b="1" i="0" u="none" strike="noStrike" kern="1200" baseline="0" dirty="0">
                <a:solidFill>
                  <a:schemeClr val="bg1"/>
                </a:solidFill>
                <a:latin typeface="+mn-lt"/>
                <a:ea typeface="+mn-ea"/>
                <a:cs typeface="+mn-cs"/>
              </a:rPr>
              <a:t>performance</a:t>
            </a:r>
            <a:r>
              <a:rPr lang="en-GB" sz="900" b="0" i="0" u="none" strike="noStrike" kern="1200" baseline="0" dirty="0">
                <a:solidFill>
                  <a:schemeClr val="bg1"/>
                </a:solidFill>
                <a:latin typeface="+mn-lt"/>
                <a:ea typeface="+mn-ea"/>
                <a:cs typeface="+mn-cs"/>
              </a:rPr>
              <a:t> of their lines, products	          and businesses. </a:t>
            </a:r>
          </a:p>
          <a:p>
            <a:pPr algn="just">
              <a:spcBef>
                <a:spcPts val="800"/>
              </a:spcBef>
            </a:pPr>
            <a:r>
              <a:rPr lang="en-GB" sz="900" b="0" i="0" u="none" strike="noStrike" kern="1200" baseline="0" dirty="0">
                <a:solidFill>
                  <a:schemeClr val="bg1"/>
                </a:solidFill>
                <a:latin typeface="+mn-lt"/>
                <a:ea typeface="+mn-ea"/>
                <a:cs typeface="+mn-cs"/>
              </a:rPr>
              <a:t>	       Delivering this level of performance requires that we continuously </a:t>
            </a:r>
            <a:r>
              <a:rPr lang="en-GB" sz="900" b="1" i="0" u="none" strike="noStrike" kern="1200" baseline="0" dirty="0">
                <a:solidFill>
                  <a:schemeClr val="bg1"/>
                </a:solidFill>
                <a:latin typeface="+mn-lt"/>
                <a:ea typeface="+mn-ea"/>
                <a:cs typeface="+mn-cs"/>
              </a:rPr>
              <a:t>understand</a:t>
            </a:r>
            <a:r>
              <a:rPr lang="en-GB" sz="900" b="0" i="0" u="none" strike="noStrike" kern="1200" baseline="0" dirty="0">
                <a:solidFill>
                  <a:schemeClr val="bg1"/>
                </a:solidFill>
                <a:latin typeface="+mn-lt"/>
                <a:ea typeface="+mn-ea"/>
                <a:cs typeface="+mn-cs"/>
              </a:rPr>
              <a:t> 	    our customers’ challenges and commit to meeting their unique goals. We do this	 through dialogue, and by understanding the needs of their markets, production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value chains. We complement this by applying our strong technical knowledge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smart data analytics to support maximum lifetime productivity to its full potential.</a:t>
            </a:r>
          </a:p>
        </p:txBody>
      </p:sp>
      <p:sp>
        <p:nvSpPr>
          <p:cNvPr id="111" name="Textfeld 110"/>
          <p:cNvSpPr txBox="1"/>
          <p:nvPr userDrawn="1"/>
        </p:nvSpPr>
        <p:spPr>
          <a:xfrm>
            <a:off x="3619500" y="4547459"/>
            <a:ext cx="5186365" cy="153888"/>
          </a:xfrm>
          <a:prstGeom prst="rect">
            <a:avLst/>
          </a:prstGeom>
          <a:noFill/>
        </p:spPr>
        <p:txBody>
          <a:bodyPr wrap="square" lIns="0" tIns="0" rIns="0" bIns="0" rtlCol="0">
            <a:spAutoFit/>
          </a:bodyPr>
          <a:lstStyle/>
          <a:p>
            <a:pPr algn="l">
              <a:spcBef>
                <a:spcPts val="800"/>
              </a:spcBef>
            </a:pPr>
            <a:r>
              <a:rPr lang="en-GB" sz="1000" b="1" i="0" u="none" strike="noStrike" kern="1200" baseline="0" dirty="0">
                <a:solidFill>
                  <a:schemeClr val="bg1"/>
                </a:solidFill>
                <a:latin typeface="+mn-lt"/>
                <a:ea typeface="+mn-ea"/>
                <a:cs typeface="+mn-cs"/>
              </a:rPr>
              <a:t>                </a:t>
            </a:r>
            <a:r>
              <a:rPr lang="en-GB" sz="900" b="0" i="0" u="none" strike="noStrike" kern="1200" baseline="0" dirty="0">
                <a:solidFill>
                  <a:schemeClr val="bg1"/>
                </a:solidFill>
                <a:latin typeface="+mn-lt"/>
                <a:ea typeface="+mn-ea"/>
                <a:cs typeface="+mn-cs"/>
              </a:rPr>
              <a:t>We call it </a:t>
            </a:r>
            <a:r>
              <a:rPr lang="en-GB" sz="1000" b="1" i="0" u="none" strike="noStrike" kern="1200" baseline="0" dirty="0">
                <a:solidFill>
                  <a:schemeClr val="bg1"/>
                </a:solidFill>
                <a:latin typeface="+mn-lt"/>
                <a:ea typeface="+mn-ea"/>
                <a:cs typeface="+mn-cs"/>
              </a:rPr>
              <a:t>Performance through Understanding.</a:t>
            </a:r>
            <a:endParaRPr lang="en-GB" sz="1800" b="1" dirty="0">
              <a:solidFill>
                <a:schemeClr val="bg1"/>
              </a:solidFill>
              <a:latin typeface="+mn-lt"/>
            </a:endParaRPr>
          </a:p>
        </p:txBody>
      </p:sp>
      <p:sp>
        <p:nvSpPr>
          <p:cNvPr id="99"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spTree>
    <p:custDataLst>
      <p:tags r:id="rId2"/>
    </p:custDataLst>
    <p:extLst>
      <p:ext uri="{BB962C8B-B14F-4D97-AF65-F5344CB8AC3E}">
        <p14:creationId xmlns:p14="http://schemas.microsoft.com/office/powerpoint/2010/main" val="6327659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2_Last Slide">
    <p:spTree>
      <p:nvGrpSpPr>
        <p:cNvPr id="1" name=""/>
        <p:cNvGrpSpPr/>
        <p:nvPr/>
      </p:nvGrpSpPr>
      <p:grpSpPr>
        <a:xfrm>
          <a:off x="0" y="0"/>
          <a:ext cx="0" cy="0"/>
          <a:chOff x="0" y="0"/>
          <a:chExt cx="0" cy="0"/>
        </a:xfrm>
      </p:grpSpPr>
      <p:graphicFrame>
        <p:nvGraphicFramePr>
          <p:cNvPr id="96" name="Objekt 95"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8612" name="think-cell Folie" r:id="rId5" imgW="399" imgH="399" progId="TCLayout.ActiveDocument.1">
                  <p:embed/>
                </p:oleObj>
              </mc:Choice>
              <mc:Fallback>
                <p:oleObj name="think-cell Folie" r:id="rId5" imgW="399" imgH="399" progId="TCLayout.ActiveDocument.1">
                  <p:embed/>
                  <p:pic>
                    <p:nvPicPr>
                      <p:cNvPr id="96" name="Objekt 95"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7"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Slide Number Placeholder 4"/>
          <p:cNvSpPr txBox="1">
            <a:spLocks/>
          </p:cNvSpPr>
          <p:nvPr userDrawn="1"/>
        </p:nvSpPr>
        <p:spPr>
          <a:xfrm>
            <a:off x="657225" y="6551224"/>
            <a:ext cx="948978"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gebocermex.com</a:t>
            </a:r>
          </a:p>
        </p:txBody>
      </p:sp>
      <p:sp>
        <p:nvSpPr>
          <p:cNvPr id="9" name="Textfeld 100"/>
          <p:cNvSpPr txBox="1"/>
          <p:nvPr userDrawn="1"/>
        </p:nvSpPr>
        <p:spPr>
          <a:xfrm>
            <a:off x="3619500" y="2106613"/>
            <a:ext cx="5186365" cy="2282676"/>
          </a:xfrm>
          <a:prstGeom prst="rect">
            <a:avLst/>
          </a:prstGeom>
          <a:noFill/>
        </p:spPr>
        <p:txBody>
          <a:bodyPr wrap="square" lIns="0" tIns="0" rIns="0" bIns="0" rtlCol="0">
            <a:spAutoFit/>
          </a:bodyPr>
          <a:lstStyle/>
          <a:p>
            <a:pPr algn="just">
              <a:spcBef>
                <a:spcPts val="800"/>
              </a:spcBef>
            </a:pP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Gebo</a:t>
            </a: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Cermex</a:t>
            </a:r>
            <a:r>
              <a:rPr lang="en-GB" sz="900" b="0" i="0" u="none" strike="noStrike" kern="1200" baseline="0" dirty="0">
                <a:solidFill>
                  <a:schemeClr val="bg1"/>
                </a:solidFill>
                <a:latin typeface="+mn-lt"/>
                <a:ea typeface="+mn-ea"/>
                <a:cs typeface="+mn-cs"/>
              </a:rPr>
              <a:t> works in partnership with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as part of The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Group. Together, we are a leading provider of equipment 	                           and services for packaging liquid, food, home and personal care 	                        products in PET, can, glass and other materials.</a:t>
            </a:r>
          </a:p>
          <a:p>
            <a:pPr algn="just">
              <a:spcBef>
                <a:spcPts val="800"/>
              </a:spcBef>
            </a:pPr>
            <a:r>
              <a:rPr lang="en-GB" sz="900" b="0" i="0" u="none" strike="noStrike" kern="1200" baseline="0" dirty="0">
                <a:solidFill>
                  <a:schemeClr val="bg1"/>
                </a:solidFill>
                <a:latin typeface="+mn-lt"/>
                <a:ea typeface="+mn-ea"/>
                <a:cs typeface="+mn-cs"/>
              </a:rPr>
              <a:t>                                                  With over 37,000 machines installed in more than 190 countries, we 	                   have nearly 170 years of experience, with a strong focus on  	                advanced systems, line engineering and innovation. Our 5,000+ 	              employees worldwide are passionate about providing complete solutions         </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that fulfil customer needs and boost the </a:t>
            </a:r>
            <a:r>
              <a:rPr lang="en-GB" sz="900" b="1" i="0" u="none" strike="noStrike" kern="1200" baseline="0" dirty="0">
                <a:solidFill>
                  <a:schemeClr val="bg1"/>
                </a:solidFill>
                <a:latin typeface="+mn-lt"/>
                <a:ea typeface="+mn-ea"/>
                <a:cs typeface="+mn-cs"/>
              </a:rPr>
              <a:t>performance</a:t>
            </a:r>
            <a:r>
              <a:rPr lang="en-GB" sz="900" b="0" i="0" u="none" strike="noStrike" kern="1200" baseline="0" dirty="0">
                <a:solidFill>
                  <a:schemeClr val="bg1"/>
                </a:solidFill>
                <a:latin typeface="+mn-lt"/>
                <a:ea typeface="+mn-ea"/>
                <a:cs typeface="+mn-cs"/>
              </a:rPr>
              <a:t> of their lines, 	          products and businesses. </a:t>
            </a:r>
          </a:p>
          <a:p>
            <a:pPr algn="just">
              <a:spcBef>
                <a:spcPts val="800"/>
              </a:spcBef>
            </a:pPr>
            <a:r>
              <a:rPr lang="en-GB" sz="900" b="0" i="0" u="none" strike="noStrike" kern="1200" baseline="0" dirty="0">
                <a:solidFill>
                  <a:schemeClr val="bg1"/>
                </a:solidFill>
                <a:latin typeface="+mn-lt"/>
                <a:ea typeface="+mn-ea"/>
                <a:cs typeface="+mn-cs"/>
              </a:rPr>
              <a:t>	       Delivering this level of performance requires that we continuously </a:t>
            </a:r>
            <a:r>
              <a:rPr lang="en-GB" sz="900" b="1" i="0" u="none" strike="noStrike" kern="1200" baseline="0" dirty="0">
                <a:solidFill>
                  <a:schemeClr val="bg1"/>
                </a:solidFill>
                <a:latin typeface="+mn-lt"/>
                <a:ea typeface="+mn-ea"/>
                <a:cs typeface="+mn-cs"/>
              </a:rPr>
              <a:t>understand</a:t>
            </a:r>
            <a:r>
              <a:rPr lang="en-GB" sz="900" b="0" i="0" u="none" strike="noStrike" kern="1200" baseline="0" dirty="0">
                <a:solidFill>
                  <a:schemeClr val="bg1"/>
                </a:solidFill>
                <a:latin typeface="+mn-lt"/>
                <a:ea typeface="+mn-ea"/>
                <a:cs typeface="+mn-cs"/>
              </a:rPr>
              <a:t> 	    our customers’ challenges and commit to meeting their unique goals. We do this	 through dialogue, and by understanding the needs of their markets, production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value chains. We complement this by applying our strong technical knowledge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smart data analytics to support maximum lifetime productivity to its full potential.</a:t>
            </a:r>
          </a:p>
        </p:txBody>
      </p:sp>
      <p:sp>
        <p:nvSpPr>
          <p:cNvPr id="10" name="Textfeld 110"/>
          <p:cNvSpPr txBox="1"/>
          <p:nvPr userDrawn="1"/>
        </p:nvSpPr>
        <p:spPr>
          <a:xfrm>
            <a:off x="3619500" y="4547459"/>
            <a:ext cx="5186365" cy="153888"/>
          </a:xfrm>
          <a:prstGeom prst="rect">
            <a:avLst/>
          </a:prstGeom>
          <a:noFill/>
        </p:spPr>
        <p:txBody>
          <a:bodyPr wrap="square" lIns="0" tIns="0" rIns="0" bIns="0" rtlCol="0">
            <a:spAutoFit/>
          </a:bodyPr>
          <a:lstStyle/>
          <a:p>
            <a:pPr algn="l">
              <a:spcBef>
                <a:spcPts val="800"/>
              </a:spcBef>
            </a:pPr>
            <a:r>
              <a:rPr lang="en-GB" sz="1000" b="1" i="0" u="none" strike="noStrike" kern="1200" baseline="0" dirty="0">
                <a:solidFill>
                  <a:schemeClr val="bg1"/>
                </a:solidFill>
                <a:latin typeface="+mn-lt"/>
                <a:ea typeface="+mn-ea"/>
                <a:cs typeface="+mn-cs"/>
              </a:rPr>
              <a:t>                </a:t>
            </a:r>
            <a:r>
              <a:rPr lang="en-GB" sz="900" b="0" i="0" u="none" strike="noStrike" kern="1200" baseline="0" dirty="0">
                <a:solidFill>
                  <a:schemeClr val="bg1"/>
                </a:solidFill>
                <a:latin typeface="+mn-lt"/>
                <a:ea typeface="+mn-ea"/>
                <a:cs typeface="+mn-cs"/>
              </a:rPr>
              <a:t>We call it </a:t>
            </a:r>
            <a:r>
              <a:rPr lang="en-GB" sz="1000" b="1" i="0" u="none" strike="noStrike" kern="1200" baseline="0" dirty="0">
                <a:solidFill>
                  <a:schemeClr val="bg1"/>
                </a:solidFill>
                <a:latin typeface="+mn-lt"/>
                <a:ea typeface="+mn-ea"/>
                <a:cs typeface="+mn-cs"/>
              </a:rPr>
              <a:t>Performance through Understanding.</a:t>
            </a:r>
            <a:endParaRPr lang="en-GB" sz="1800" b="1" dirty="0">
              <a:solidFill>
                <a:schemeClr val="bg1"/>
              </a:solidFill>
              <a:latin typeface="+mn-lt"/>
            </a:endParaRPr>
          </a:p>
        </p:txBody>
      </p:sp>
    </p:spTree>
    <p:custDataLst>
      <p:tags r:id="rId2"/>
    </p:custDataLst>
    <p:extLst>
      <p:ext uri="{BB962C8B-B14F-4D97-AF65-F5344CB8AC3E}">
        <p14:creationId xmlns:p14="http://schemas.microsoft.com/office/powerpoint/2010/main" val="1902042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48000" y="334800"/>
            <a:ext cx="7992000" cy="936000"/>
          </a:xfrm>
          <a:prstGeom prst="rect">
            <a:avLst/>
          </a:prstGeom>
        </p:spPr>
        <p:txBody>
          <a:bodyPr/>
          <a:lstStyle>
            <a:lvl1pPr>
              <a:defRPr/>
            </a:lvl1pPr>
          </a:lstStyle>
          <a:p>
            <a:r>
              <a:rPr lang="en-GB" dirty="0"/>
              <a:t>Click to edit master title style</a:t>
            </a:r>
          </a:p>
        </p:txBody>
      </p:sp>
      <p:sp>
        <p:nvSpPr>
          <p:cNvPr id="7" name="Inhaltsplatzhalter 3"/>
          <p:cNvSpPr>
            <a:spLocks noGrp="1"/>
          </p:cNvSpPr>
          <p:nvPr>
            <p:ph sz="quarter" idx="10" hasCustomPrompt="1"/>
          </p:nvPr>
        </p:nvSpPr>
        <p:spPr>
          <a:xfrm>
            <a:off x="648000" y="1485900"/>
            <a:ext cx="8065788" cy="4408488"/>
          </a:xfrm>
        </p:spPr>
        <p:txBody>
          <a:bodyPr/>
          <a:lstStyle/>
          <a:p>
            <a:pPr lvl="0"/>
            <a:r>
              <a:rPr lang="en-US" dirty="0"/>
              <a:t>Click to edit text style</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en-US" dirty="0"/>
          </a:p>
        </p:txBody>
      </p:sp>
    </p:spTree>
    <p:extLst>
      <p:ext uri="{BB962C8B-B14F-4D97-AF65-F5344CB8AC3E}">
        <p14:creationId xmlns:p14="http://schemas.microsoft.com/office/powerpoint/2010/main" val="5210358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8166100" cy="516847"/>
          </a:xfrm>
          <a:prstGeom prst="rect">
            <a:avLst/>
          </a:prstGeom>
        </p:spPr>
        <p:txBody>
          <a:bodyPr/>
          <a:lstStyle>
            <a:lvl1pPr>
              <a:defRPr/>
            </a:lvl1pPr>
          </a:lstStyle>
          <a:p>
            <a:r>
              <a:rPr lang="en-GB" dirty="0"/>
              <a:t>Click to edit master title style</a:t>
            </a:r>
          </a:p>
        </p:txBody>
      </p:sp>
      <p:sp>
        <p:nvSpPr>
          <p:cNvPr id="9" name="Text Placeholder 8"/>
          <p:cNvSpPr>
            <a:spLocks noGrp="1"/>
          </p:cNvSpPr>
          <p:nvPr>
            <p:ph type="body" sz="quarter" idx="10" hasCustomPrompt="1"/>
          </p:nvPr>
        </p:nvSpPr>
        <p:spPr>
          <a:xfrm>
            <a:off x="648000" y="864160"/>
            <a:ext cx="8172052" cy="353943"/>
          </a:xfrm>
          <a:prstGeom prst="rect">
            <a:avLst/>
          </a:prstGeom>
        </p:spPr>
        <p:txBody>
          <a:bodyPr wrap="square">
            <a:spAutoFit/>
          </a:bodyPr>
          <a:lstStyle>
            <a:lvl1pPr>
              <a:defRPr lang="fr-FR" sz="2300" b="1" cap="none" baseline="0" noProof="1" dirty="0" smtClean="0">
                <a:solidFill>
                  <a:srgbClr val="003382"/>
                </a:solidFill>
                <a:effectLst/>
                <a:latin typeface="+mj-lt"/>
                <a:ea typeface="+mj-ea"/>
                <a:cs typeface="+mj-cs"/>
              </a:defRPr>
            </a:lvl1pPr>
          </a:lstStyle>
          <a:p>
            <a:pPr lvl="0"/>
            <a:r>
              <a:rPr lang="en-GB" dirty="0"/>
              <a:t>Click to edit Master text styles</a:t>
            </a:r>
          </a:p>
        </p:txBody>
      </p:sp>
      <p:sp>
        <p:nvSpPr>
          <p:cNvPr id="5" name="Inhaltsplatzhalter 3"/>
          <p:cNvSpPr>
            <a:spLocks noGrp="1"/>
          </p:cNvSpPr>
          <p:nvPr>
            <p:ph sz="quarter" idx="11" hasCustomPrompt="1"/>
          </p:nvPr>
        </p:nvSpPr>
        <p:spPr>
          <a:xfrm>
            <a:off x="648000" y="1485900"/>
            <a:ext cx="8065788" cy="4408488"/>
          </a:xfrm>
        </p:spPr>
        <p:txBody>
          <a:bodyPr/>
          <a:lstStyle/>
          <a:p>
            <a:pPr lvl="0"/>
            <a:r>
              <a:rPr lang="en-US" dirty="0"/>
              <a:t>Click to edit text style</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en-US" dirty="0"/>
          </a:p>
        </p:txBody>
      </p:sp>
    </p:spTree>
    <p:extLst>
      <p:ext uri="{BB962C8B-B14F-4D97-AF65-F5344CB8AC3E}">
        <p14:creationId xmlns:p14="http://schemas.microsoft.com/office/powerpoint/2010/main" val="12250467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38240714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3048"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599603"/>
            <a:ext cx="7988300" cy="1557337"/>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hasCustomPrompt="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dirty="0"/>
              <a:t>Click to edit Master text styles</a:t>
            </a:r>
          </a:p>
        </p:txBody>
      </p:sp>
      <p:grpSp>
        <p:nvGrpSpPr>
          <p:cNvPr id="12" name="Group 7"/>
          <p:cNvGrpSpPr>
            <a:grpSpLocks/>
          </p:cNvGrpSpPr>
          <p:nvPr/>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aphicFrame>
        <p:nvGraphicFramePr>
          <p:cNvPr id="9" name="Object 1" hidden="1"/>
          <p:cNvGraphicFramePr>
            <a:graphicFrameLocks noChangeAspect="1"/>
          </p:cNvGraphicFramePr>
          <p:nvPr userDrawn="1">
            <p:extLst>
              <p:ext uri="{D42A27DB-BD31-4B8C-83A1-F6EECF244321}">
                <p14:modId xmlns:p14="http://schemas.microsoft.com/office/powerpoint/2010/main" val="55961408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3049" name="think-cell Folie" r:id="rId6" imgW="270" imgH="270" progId="TCLayout.ActiveDocument.1">
                  <p:embed/>
                </p:oleObj>
              </mc:Choice>
              <mc:Fallback>
                <p:oleObj name="think-cell Folie" r:id="rId6"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grpSp>
        <p:nvGrpSpPr>
          <p:cNvPr id="10" name="Group 7"/>
          <p:cNvGrpSpPr>
            <a:grpSpLocks/>
          </p:cNvGrpSpPr>
          <p:nvPr userDrawn="1"/>
        </p:nvGrpSpPr>
        <p:grpSpPr bwMode="auto">
          <a:xfrm>
            <a:off x="7777163" y="6526213"/>
            <a:ext cx="863600" cy="236537"/>
            <a:chOff x="1005" y="1644"/>
            <a:chExt cx="3749" cy="1030"/>
          </a:xfrm>
          <a:solidFill>
            <a:schemeClr val="bg1"/>
          </a:solidFill>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Tree>
    <p:extLst>
      <p:ext uri="{BB962C8B-B14F-4D97-AF65-F5344CB8AC3E}">
        <p14:creationId xmlns:p14="http://schemas.microsoft.com/office/powerpoint/2010/main" val="8984922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1_Breaker slide">
    <p:bg>
      <p:bgPr>
        <a:solidFill>
          <a:schemeClr val="bg1"/>
        </a:solidFill>
        <a:effectLst/>
      </p:bgPr>
    </p:bg>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127751644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405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590638"/>
            <a:ext cx="7988300" cy="1557337"/>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rgbClr val="00338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hasCustomPrompt="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rgbClr val="003382"/>
                </a:solidFill>
              </a:defRPr>
            </a:lvl1pPr>
          </a:lstStyle>
          <a:p>
            <a:pPr lvl="0"/>
            <a:r>
              <a:rPr lang="en-GB" dirty="0"/>
              <a:t>Click to edit Master text styles</a:t>
            </a:r>
          </a:p>
        </p:txBody>
      </p:sp>
      <p:grpSp>
        <p:nvGrpSpPr>
          <p:cNvPr id="12" name="Group 7"/>
          <p:cNvGrpSpPr>
            <a:grpSpLocks/>
          </p:cNvGrpSpPr>
          <p:nvPr/>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18" name="Group 7"/>
          <p:cNvGrpSpPr>
            <a:grpSpLocks/>
          </p:cNvGrpSpPr>
          <p:nvPr/>
        </p:nvGrpSpPr>
        <p:grpSpPr bwMode="auto">
          <a:xfrm>
            <a:off x="7777158" y="6526208"/>
            <a:ext cx="863600" cy="236537"/>
            <a:chOff x="1005" y="1644"/>
            <a:chExt cx="3749" cy="1030"/>
          </a:xfrm>
        </p:grpSpPr>
        <p:sp>
          <p:nvSpPr>
            <p:cNvPr id="19"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Tree>
    <p:extLst>
      <p:ext uri="{BB962C8B-B14F-4D97-AF65-F5344CB8AC3E}">
        <p14:creationId xmlns:p14="http://schemas.microsoft.com/office/powerpoint/2010/main" val="23420157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hankyou Slide">
    <p:bg>
      <p:bgPr>
        <a:solidFill>
          <a:schemeClr val="bg1"/>
        </a:solidFill>
        <a:effectLst/>
      </p:bgPr>
    </p:bg>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cs typeface="+mn-cs"/>
              </a:endParaRPr>
            </a:p>
          </p:txBody>
        </p:sp>
        <p:sp>
          <p:nvSpPr>
            <p:cNvPr id="17" name="Rectangle 12"/>
            <p:cNvSpPr>
              <a:spLocks noChangeArrowheads="1"/>
            </p:cNvSpPr>
            <p:nvPr/>
          </p:nvSpPr>
          <p:spPr bwMode="auto">
            <a:xfrm rot="10800000">
              <a:off x="1723" y="2235"/>
              <a:ext cx="683" cy="2085"/>
            </a:xfrm>
            <a:prstGeom prst="rect">
              <a:avLst/>
            </a:prstGeom>
            <a:grpFill/>
            <a:ln w="12700">
              <a:no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cs typeface="+mn-cs"/>
              </a:endParaRPr>
            </a:p>
          </p:txBody>
        </p:sp>
      </p:grpSp>
      <p:pic>
        <p:nvPicPr>
          <p:cNvPr id="19" name="Picture 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404659005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509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7" name="Title 1"/>
          <p:cNvSpPr>
            <a:spLocks/>
          </p:cNvSpPr>
          <p:nvPr/>
        </p:nvSpPr>
        <p:spPr bwMode="gray">
          <a:xfrm>
            <a:off x="633546" y="6476331"/>
            <a:ext cx="59154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l" eaLnBrk="0" hangingPunct="0">
              <a:buFontTx/>
              <a:buNone/>
            </a:pPr>
            <a:r>
              <a:rPr lang="en-GB" sz="1000" b="1" dirty="0" err="1">
                <a:solidFill>
                  <a:srgbClr val="FFFFFF"/>
                </a:solidFill>
              </a:rPr>
              <a:t>sidel.com</a:t>
            </a:r>
            <a:endParaRPr lang="en-GB" sz="1000" b="1" dirty="0">
              <a:solidFill>
                <a:srgbClr val="FFFFFF"/>
              </a:solidFill>
            </a:endParaRPr>
          </a:p>
        </p:txBody>
      </p:sp>
      <p:sp>
        <p:nvSpPr>
          <p:cNvPr id="20" name="Title 1"/>
          <p:cNvSpPr>
            <a:spLocks/>
          </p:cNvSpPr>
          <p:nvPr/>
        </p:nvSpPr>
        <p:spPr bwMode="gray">
          <a:xfrm>
            <a:off x="650875" y="6196015"/>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l" eaLnBrk="0" hangingPunct="0">
              <a:buFontTx/>
              <a:buNone/>
            </a:pPr>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
        <p:nvSpPr>
          <p:cNvPr id="11" name="Rectangle 2"/>
          <p:cNvSpPr txBox="1">
            <a:spLocks noChangeArrowheads="1"/>
          </p:cNvSpPr>
          <p:nvPr/>
        </p:nvSpPr>
        <p:spPr>
          <a:xfrm>
            <a:off x="647700" y="1510225"/>
            <a:ext cx="7988300" cy="155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a:lstStyle>
          <a:p>
            <a:r>
              <a:rPr lang="en-GB" sz="4000" dirty="0">
                <a:solidFill>
                  <a:srgbClr val="003382"/>
                </a:solidFill>
              </a:rPr>
              <a:t>Thank you!</a:t>
            </a:r>
          </a:p>
        </p:txBody>
      </p:sp>
      <p:sp>
        <p:nvSpPr>
          <p:cNvPr id="3" name="ZoneTexte 2"/>
          <p:cNvSpPr txBox="1"/>
          <p:nvPr/>
        </p:nvSpPr>
        <p:spPr>
          <a:xfrm>
            <a:off x="7605713" y="760503"/>
            <a:ext cx="1108075" cy="5062922"/>
          </a:xfrm>
          <a:prstGeom prst="rect">
            <a:avLst/>
          </a:prstGeom>
          <a:noFill/>
        </p:spPr>
        <p:txBody>
          <a:bodyPr wrap="square" lIns="0" tIns="0" rIns="0" bIns="0" rtlCol="0">
            <a:spAutoFit/>
          </a:bodyPr>
          <a:lstStyle/>
          <a:p>
            <a:endParaRPr lang="en-GB" sz="700" dirty="0"/>
          </a:p>
          <a:p>
            <a:r>
              <a:rPr lang="en-GB" sz="700" dirty="0"/>
              <a:t>Our purpose is to help brands protect the product inside, preserve the planet outside and touch the lives of  millions of people every day.</a:t>
            </a:r>
            <a:br>
              <a:rPr lang="en-GB" sz="700" dirty="0"/>
            </a:br>
            <a:br>
              <a:rPr lang="en-GB" sz="700" dirty="0"/>
            </a:br>
            <a:r>
              <a:rPr lang="en-GB" sz="700" dirty="0"/>
              <a:t>We do so by offering complete and modular PET packaging solutions, including people, services and equipment.</a:t>
            </a:r>
            <a:br>
              <a:rPr lang="en-GB" sz="700" dirty="0"/>
            </a:br>
            <a:br>
              <a:rPr lang="en-GB" sz="700" dirty="0"/>
            </a:br>
            <a:r>
              <a:rPr lang="en-GB" sz="700" dirty="0" err="1"/>
              <a:t>Sidel</a:t>
            </a:r>
            <a:r>
              <a:rPr lang="en-GB" sz="700" dirty="0"/>
              <a:t> has over 160 years of industrial experience. With 30,000 machines installed in more than 190 nations, we have been helping producers fill beverage bottles for over 80 years, blow them for more than 50 and label them for more than 35. We have 40 years of aseptic packaging expertise, and were one of the first companies to introduce PET bottles to the beverage industry over </a:t>
            </a:r>
            <a:br>
              <a:rPr lang="en-GB" sz="700" dirty="0"/>
            </a:br>
            <a:r>
              <a:rPr lang="en-GB" sz="700" dirty="0"/>
              <a:t>30 years ago.</a:t>
            </a:r>
          </a:p>
          <a:p>
            <a:endParaRPr lang="en-GB" sz="700" dirty="0"/>
          </a:p>
          <a:p>
            <a:r>
              <a:rPr lang="en-GB" sz="700" dirty="0"/>
              <a:t>Part of the Tetra Laval group and headquartered in Switzerland, </a:t>
            </a:r>
            <a:r>
              <a:rPr lang="en-GB" sz="700" dirty="0" err="1"/>
              <a:t>Sidel</a:t>
            </a:r>
            <a:r>
              <a:rPr lang="en-GB" sz="700" dirty="0"/>
              <a:t> has over 50 office locations, 13 production sites and 7 training centres worldwide. Each of our more than 3,400 employees, spread over five continents, is committed to creating the optimum liquid-packaging solution. </a:t>
            </a:r>
          </a:p>
          <a:p>
            <a:endParaRPr lang="en-GB" sz="700" dirty="0"/>
          </a:p>
          <a:p>
            <a:r>
              <a:rPr lang="en-GB" sz="700" dirty="0"/>
              <a:t>We call it </a:t>
            </a:r>
            <a:r>
              <a:rPr lang="en-GB" sz="700" b="1" dirty="0"/>
              <a:t>A Better Match</a:t>
            </a:r>
            <a:r>
              <a:rPr lang="en-GB" sz="700" dirty="0"/>
              <a:t> - for our world, our customers and ourselves. </a:t>
            </a:r>
          </a:p>
        </p:txBody>
      </p:sp>
      <p:graphicFrame>
        <p:nvGraphicFramePr>
          <p:cNvPr id="12" name="Object 1" hidden="1"/>
          <p:cNvGraphicFramePr>
            <a:graphicFrameLocks noChangeAspect="1"/>
          </p:cNvGraphicFramePr>
          <p:nvPr userDrawn="1">
            <p:extLst>
              <p:ext uri="{D42A27DB-BD31-4B8C-83A1-F6EECF244321}">
                <p14:modId xmlns:p14="http://schemas.microsoft.com/office/powerpoint/2010/main" val="19004415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5097" name="think-cell Folie" r:id="rId7" imgW="270" imgH="270" progId="TCLayout.ActiveDocument.1">
                  <p:embed/>
                </p:oleObj>
              </mc:Choice>
              <mc:Fallback>
                <p:oleObj name="think-cell Folie" r:id="rId7"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21" name="Picture 19"/>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
          <p:cNvSpPr txBox="1">
            <a:spLocks noChangeArrowheads="1"/>
          </p:cNvSpPr>
          <p:nvPr userDrawn="1"/>
        </p:nvSpPr>
        <p:spPr>
          <a:xfrm>
            <a:off x="647700" y="1510225"/>
            <a:ext cx="7988300" cy="155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a:lstStyle>
          <a:p>
            <a:r>
              <a:rPr lang="en-GB" sz="4000" dirty="0">
                <a:solidFill>
                  <a:srgbClr val="003382"/>
                </a:solidFill>
              </a:rPr>
              <a:t>Thank you!</a:t>
            </a:r>
          </a:p>
        </p:txBody>
      </p:sp>
      <p:sp>
        <p:nvSpPr>
          <p:cNvPr id="25" name="ZoneTexte 24"/>
          <p:cNvSpPr txBox="1"/>
          <p:nvPr userDrawn="1"/>
        </p:nvSpPr>
        <p:spPr>
          <a:xfrm>
            <a:off x="7605713" y="760503"/>
            <a:ext cx="1108075" cy="5062922"/>
          </a:xfrm>
          <a:prstGeom prst="rect">
            <a:avLst/>
          </a:prstGeom>
          <a:noFill/>
        </p:spPr>
        <p:txBody>
          <a:bodyPr wrap="square" lIns="0" tIns="0" rIns="0" bIns="0" rtlCol="0">
            <a:spAutoFit/>
          </a:bodyPr>
          <a:lstStyle/>
          <a:p>
            <a:endParaRPr lang="en-GB" sz="700" dirty="0"/>
          </a:p>
          <a:p>
            <a:r>
              <a:rPr lang="en-GB" sz="700" dirty="0"/>
              <a:t>Our purpose is to help brands protect the product inside, preserve the planet outside and touch the lives of  millions of people every day.</a:t>
            </a:r>
            <a:br>
              <a:rPr lang="en-GB" sz="700" dirty="0"/>
            </a:br>
            <a:br>
              <a:rPr lang="en-GB" sz="700" dirty="0"/>
            </a:br>
            <a:r>
              <a:rPr lang="en-GB" sz="700" dirty="0"/>
              <a:t>We do so by offering complete and modular PET packaging solutions, including people, services and equipment.</a:t>
            </a:r>
            <a:br>
              <a:rPr lang="en-GB" sz="700" dirty="0"/>
            </a:br>
            <a:br>
              <a:rPr lang="en-GB" sz="700" dirty="0"/>
            </a:br>
            <a:r>
              <a:rPr lang="en-GB" sz="700" dirty="0" err="1"/>
              <a:t>Sidel</a:t>
            </a:r>
            <a:r>
              <a:rPr lang="en-GB" sz="700" dirty="0"/>
              <a:t> has over 160 years of industrial experience. With 30,000 machines installed in more than 190 nations, we have been helping producers fill beverage bottles for over 80 years, blow them for more than 50 and label them for more than 35. We have 40 years of aseptic packaging expertise, and were one of the first companies to introduce PET bottles to the beverage industry over </a:t>
            </a:r>
            <a:br>
              <a:rPr lang="en-GB" sz="700" dirty="0"/>
            </a:br>
            <a:r>
              <a:rPr lang="en-GB" sz="700" dirty="0"/>
              <a:t>30 years ago.</a:t>
            </a:r>
          </a:p>
          <a:p>
            <a:endParaRPr lang="en-GB" sz="700" dirty="0"/>
          </a:p>
          <a:p>
            <a:r>
              <a:rPr lang="en-GB" sz="700" dirty="0"/>
              <a:t>Part of the Tetra Laval group and headquartered in Switzerland, </a:t>
            </a:r>
            <a:r>
              <a:rPr lang="en-GB" sz="700" dirty="0" err="1"/>
              <a:t>Sidel</a:t>
            </a:r>
            <a:r>
              <a:rPr lang="en-GB" sz="700" dirty="0"/>
              <a:t> has over 50 office locations, 13 production sites and 7 training centres worldwide. Each of our more than 3,400 employees, spread over five continents, is committed to creating the optimum liquid-packaging solution. </a:t>
            </a:r>
          </a:p>
          <a:p>
            <a:endParaRPr lang="en-GB" sz="700" dirty="0"/>
          </a:p>
          <a:p>
            <a:r>
              <a:rPr lang="en-GB" sz="700" dirty="0"/>
              <a:t>We call it </a:t>
            </a:r>
            <a:r>
              <a:rPr lang="en-GB" sz="700" b="1" dirty="0"/>
              <a:t>A Better Match</a:t>
            </a:r>
            <a:r>
              <a:rPr lang="en-GB" sz="700" dirty="0"/>
              <a:t> - for our world, our customers and ourselves. </a:t>
            </a:r>
          </a:p>
        </p:txBody>
      </p:sp>
    </p:spTree>
    <p:extLst>
      <p:ext uri="{BB962C8B-B14F-4D97-AF65-F5344CB8AC3E}">
        <p14:creationId xmlns:p14="http://schemas.microsoft.com/office/powerpoint/2010/main" val="20961921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Cover slide">
    <p:bg>
      <p:bgPr>
        <a:gradFill flip="none" rotWithShape="1">
          <a:gsLst>
            <a:gs pos="0">
              <a:schemeClr val="bg1"/>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pic>
        <p:nvPicPr>
          <p:cNvPr id="5" name="Immagine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graphicFrame>
        <p:nvGraphicFramePr>
          <p:cNvPr id="84" name="Objekt 83"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2228" name="think-cell Folie" r:id="rId6" imgW="399" imgH="399" progId="TCLayout.ActiveDocument.1">
                  <p:embed/>
                </p:oleObj>
              </mc:Choice>
              <mc:Fallback>
                <p:oleObj name="think-cell Folie" r:id="rId6" imgW="399" imgH="399" progId="TCLayout.ActiveDocument.1">
                  <p:embed/>
                  <p:pic>
                    <p:nvPicPr>
                      <p:cNvPr id="84" name="Objekt 83"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ctrTitle" hasCustomPrompt="1"/>
          </p:nvPr>
        </p:nvSpPr>
        <p:spPr>
          <a:xfrm>
            <a:off x="647700" y="599647"/>
            <a:ext cx="8058150" cy="615553"/>
          </a:xfrm>
        </p:spPr>
        <p:txBody>
          <a:bodyPr/>
          <a:lstStyle>
            <a:lvl1pPr>
              <a:defRPr sz="4000">
                <a:solidFill>
                  <a:schemeClr val="tx1"/>
                </a:solidFill>
              </a:defRPr>
            </a:lvl1pPr>
          </a:lstStyle>
          <a:p>
            <a:r>
              <a:rPr lang="en-GB" dirty="0"/>
              <a:t>Title of presentation</a:t>
            </a:r>
          </a:p>
        </p:txBody>
      </p:sp>
      <p:sp>
        <p:nvSpPr>
          <p:cNvPr id="7" name="Textplatzhalter 6"/>
          <p:cNvSpPr>
            <a:spLocks noGrp="1"/>
          </p:cNvSpPr>
          <p:nvPr userDrawn="1">
            <p:ph type="body" sz="quarter" idx="10" hasCustomPrompt="1"/>
          </p:nvPr>
        </p:nvSpPr>
        <p:spPr>
          <a:xfrm>
            <a:off x="647700" y="2156103"/>
            <a:ext cx="6408737" cy="1538883"/>
          </a:xfrm>
        </p:spPr>
        <p:txBody>
          <a:bodyPr>
            <a:spAutoFit/>
          </a:bodyPr>
          <a:lstStyle>
            <a:lvl1pPr>
              <a:spcBef>
                <a:spcPts val="0"/>
              </a:spcBef>
              <a:defRPr sz="2000" b="0" baseline="0">
                <a:solidFill>
                  <a:schemeClr val="accent4"/>
                </a:solidFill>
              </a:defRPr>
            </a:lvl1pPr>
          </a:lstStyle>
          <a:p>
            <a:pPr lvl="0"/>
            <a:r>
              <a:rPr lang="en-GB" dirty="0"/>
              <a:t>Subtitle (optional)</a:t>
            </a:r>
            <a:br>
              <a:rPr lang="en-GB" dirty="0"/>
            </a:br>
            <a:r>
              <a:rPr lang="en-GB" dirty="0"/>
              <a:t>Presenter &lt;Name&gt;</a:t>
            </a:r>
            <a:br>
              <a:rPr lang="en-GB" dirty="0"/>
            </a:br>
            <a:r>
              <a:rPr lang="en-GB" dirty="0"/>
              <a:t>Location, Date/Month/Year</a:t>
            </a:r>
          </a:p>
          <a:p>
            <a:pPr lvl="0"/>
            <a:endParaRPr lang="en-GB" dirty="0"/>
          </a:p>
          <a:p>
            <a:pPr lvl="0"/>
            <a:r>
              <a:rPr lang="en-GB" dirty="0"/>
              <a:t>[</a:t>
            </a:r>
            <a:r>
              <a:rPr lang="en-US" dirty="0"/>
              <a:t>Public / Internal / Restricted]</a:t>
            </a:r>
            <a:endParaRPr lang="en-GB" dirty="0"/>
          </a:p>
        </p:txBody>
      </p:sp>
      <p:sp>
        <p:nvSpPr>
          <p:cNvPr id="60"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spTree>
    <p:custDataLst>
      <p:tags r:id="rId2"/>
    </p:custDataLst>
    <p:extLst>
      <p:ext uri="{BB962C8B-B14F-4D97-AF65-F5344CB8AC3E}">
        <p14:creationId xmlns:p14="http://schemas.microsoft.com/office/powerpoint/2010/main" val="2876341066"/>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Cover slide">
    <p:bg>
      <p:bgPr>
        <a:gradFill flip="none" rotWithShape="1">
          <a:gsLst>
            <a:gs pos="0">
              <a:schemeClr val="bg1"/>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graphicFrame>
        <p:nvGraphicFramePr>
          <p:cNvPr id="84" name="Objekt 83"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3252" name="think-cell Folie" r:id="rId5" imgW="399" imgH="399" progId="TCLayout.ActiveDocument.1">
                  <p:embed/>
                </p:oleObj>
              </mc:Choice>
              <mc:Fallback>
                <p:oleObj name="think-cell Folie" r:id="rId5" imgW="399" imgH="399" progId="TCLayout.ActiveDocument.1">
                  <p:embed/>
                  <p:pic>
                    <p:nvPicPr>
                      <p:cNvPr id="84" name="Objekt 8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ctrTitle" hasCustomPrompt="1"/>
          </p:nvPr>
        </p:nvSpPr>
        <p:spPr>
          <a:xfrm>
            <a:off x="647700" y="599647"/>
            <a:ext cx="8058150" cy="615553"/>
          </a:xfrm>
        </p:spPr>
        <p:txBody>
          <a:bodyPr/>
          <a:lstStyle>
            <a:lvl1pPr>
              <a:defRPr sz="4000">
                <a:solidFill>
                  <a:schemeClr val="tx1"/>
                </a:solidFill>
              </a:defRPr>
            </a:lvl1pPr>
          </a:lstStyle>
          <a:p>
            <a:r>
              <a:rPr lang="en-GB" dirty="0"/>
              <a:t>Title of presentation</a:t>
            </a:r>
          </a:p>
        </p:txBody>
      </p:sp>
      <p:sp>
        <p:nvSpPr>
          <p:cNvPr id="7" name="Textplatzhalter 6"/>
          <p:cNvSpPr>
            <a:spLocks noGrp="1"/>
          </p:cNvSpPr>
          <p:nvPr userDrawn="1">
            <p:ph type="body" sz="quarter" idx="10" hasCustomPrompt="1"/>
          </p:nvPr>
        </p:nvSpPr>
        <p:spPr>
          <a:xfrm>
            <a:off x="647700" y="2156103"/>
            <a:ext cx="6408737" cy="1538883"/>
          </a:xfrm>
        </p:spPr>
        <p:txBody>
          <a:bodyPr>
            <a:spAutoFit/>
          </a:bodyPr>
          <a:lstStyle>
            <a:lvl1pPr>
              <a:spcBef>
                <a:spcPts val="0"/>
              </a:spcBef>
              <a:defRPr sz="2000" b="0" baseline="0">
                <a:solidFill>
                  <a:schemeClr val="accent4"/>
                </a:solidFill>
              </a:defRPr>
            </a:lvl1pPr>
          </a:lstStyle>
          <a:p>
            <a:pPr lvl="0"/>
            <a:r>
              <a:rPr lang="en-GB" dirty="0"/>
              <a:t>Subtitle (optional)</a:t>
            </a:r>
            <a:br>
              <a:rPr lang="en-GB" dirty="0"/>
            </a:br>
            <a:r>
              <a:rPr lang="en-GB" dirty="0"/>
              <a:t>Presenter &lt;Name&gt;</a:t>
            </a:r>
            <a:br>
              <a:rPr lang="en-GB" dirty="0"/>
            </a:br>
            <a:r>
              <a:rPr lang="en-GB" dirty="0"/>
              <a:t>Location, Date/Month/Year</a:t>
            </a:r>
          </a:p>
          <a:p>
            <a:pPr lvl="0"/>
            <a:endParaRPr lang="en-GB" dirty="0"/>
          </a:p>
          <a:p>
            <a:pPr lvl="0"/>
            <a:r>
              <a:rPr lang="en-GB" dirty="0"/>
              <a:t>[</a:t>
            </a:r>
            <a:r>
              <a:rPr lang="en-US" dirty="0"/>
              <a:t>Public / Internal / Restricted / Highly confidential]</a:t>
            </a:r>
            <a:endParaRPr lang="en-GB" dirty="0"/>
          </a:p>
        </p:txBody>
      </p:sp>
      <p:sp>
        <p:nvSpPr>
          <p:cNvPr id="60"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pic>
        <p:nvPicPr>
          <p:cNvPr id="3" name="Pictur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ustDataLst>
      <p:tags r:id="rId2"/>
    </p:custDataLst>
    <p:extLst>
      <p:ext uri="{BB962C8B-B14F-4D97-AF65-F5344CB8AC3E}">
        <p14:creationId xmlns:p14="http://schemas.microsoft.com/office/powerpoint/2010/main" val="2175426667"/>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vmlDrawing" Target="../drawings/vmlDrawing1.vml"/><Relationship Id="rId1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oleObject" Target="../embeddings/oleObject9.bin"/><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ags" Target="../tags/tag8.xml"/><Relationship Id="rId2" Type="http://schemas.openxmlformats.org/officeDocument/2006/relationships/slideLayout" Target="../slideLayouts/slideLayout9.xml"/><Relationship Id="rId16" Type="http://schemas.openxmlformats.org/officeDocument/2006/relationships/image" Target="../media/image8.emf"/><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tags" Target="../tags/tag7.xml"/><Relationship Id="rId5" Type="http://schemas.openxmlformats.org/officeDocument/2006/relationships/slideLayout" Target="../slideLayouts/slideLayout12.xml"/><Relationship Id="rId15" Type="http://schemas.openxmlformats.org/officeDocument/2006/relationships/image" Target="../media/image7.png"/><Relationship Id="rId10" Type="http://schemas.openxmlformats.org/officeDocument/2006/relationships/vmlDrawing" Target="../drawings/vmlDrawing6.vml"/><Relationship Id="rId4" Type="http://schemas.openxmlformats.org/officeDocument/2006/relationships/slideLayout" Target="../slideLayouts/slideLayout11.xml"/><Relationship Id="rId9" Type="http://schemas.openxmlformats.org/officeDocument/2006/relationships/theme" Target="../theme/theme2.xml"/><Relationship Id="rId14" Type="http://schemas.openxmlformats.org/officeDocument/2006/relationships/image" Target="../media/image6.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oleObject" Target="../embeddings/oleObject18.bin"/><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ags" Target="../tags/tag26.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ags" Target="../tags/tag25.xml"/><Relationship Id="rId5" Type="http://schemas.openxmlformats.org/officeDocument/2006/relationships/slideLayout" Target="../slideLayouts/slideLayout20.xml"/><Relationship Id="rId15" Type="http://schemas.openxmlformats.org/officeDocument/2006/relationships/image" Target="../media/image7.png"/><Relationship Id="rId10" Type="http://schemas.openxmlformats.org/officeDocument/2006/relationships/vmlDrawing" Target="../drawings/vmlDrawing15.vml"/><Relationship Id="rId4" Type="http://schemas.openxmlformats.org/officeDocument/2006/relationships/slideLayout" Target="../slideLayouts/slideLayout19.xml"/><Relationship Id="rId9" Type="http://schemas.openxmlformats.org/officeDocument/2006/relationships/theme" Target="../theme/theme3.xml"/><Relationship Id="rId14" Type="http://schemas.openxmlformats.org/officeDocument/2006/relationships/image" Target="../media/image6.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extLst>
              <p:ext uri="{D42A27DB-BD31-4B8C-83A1-F6EECF244321}">
                <p14:modId xmlns:p14="http://schemas.microsoft.com/office/powerpoint/2010/main" val="223030780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982" name="think-cell Folie" r:id="rId11" imgW="270" imgH="270" progId="TCLayout.ActiveDocument.1">
                  <p:embed/>
                </p:oleObj>
              </mc:Choice>
              <mc:Fallback>
                <p:oleObj name="think-cell Folie" r:id="rId11" imgW="270" imgH="270" progId="TCLayout.ActiveDocument.1">
                  <p:embed/>
                  <p:pic>
                    <p:nvPicPr>
                      <p:cNvPr id="0" name=""/>
                      <p:cNvPicPr/>
                      <p:nvPr/>
                    </p:nvPicPr>
                    <p:blipFill>
                      <a:blip r:embed="rId12"/>
                      <a:stretch>
                        <a:fillRect/>
                      </a:stretch>
                    </p:blipFill>
                    <p:spPr>
                      <a:xfrm>
                        <a:off x="1588" y="1588"/>
                        <a:ext cx="1587" cy="1587"/>
                      </a:xfrm>
                      <a:prstGeom prst="rect">
                        <a:avLst/>
                      </a:prstGeom>
                    </p:spPr>
                  </p:pic>
                </p:oleObj>
              </mc:Fallback>
            </mc:AlternateContent>
          </a:graphicData>
        </a:graphic>
      </p:graphicFrame>
      <p:pic>
        <p:nvPicPr>
          <p:cNvPr id="15" name="Picture 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p:cNvPicPr>
            <a:picLocks noChangeAspect="1"/>
          </p:cNvPicPr>
          <p:nvPr/>
        </p:nvPicPr>
        <p:blipFill>
          <a:blip r:embed="rId14">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16" name="Footer Placeholder 3"/>
          <p:cNvSpPr txBox="1">
            <a:spLocks/>
          </p:cNvSpPr>
          <p:nvPr/>
        </p:nvSpPr>
        <p:spPr>
          <a:xfrm>
            <a:off x="1341438" y="6626225"/>
            <a:ext cx="3904915" cy="2769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solidFill>
                  <a:schemeClr val="bg2"/>
                </a:solidFill>
              </a:rPr>
              <a:t>Title</a:t>
            </a:r>
            <a:r>
              <a:rPr lang="en-GB" baseline="0" dirty="0">
                <a:solidFill>
                  <a:schemeClr val="bg2"/>
                </a:solidFill>
              </a:rPr>
              <a:t> - </a:t>
            </a:r>
            <a:fld id="{74360A6C-0130-475B-8B37-F39CE4E35109}" type="datetime4">
              <a:rPr lang="en-GB" smtClean="0">
                <a:solidFill>
                  <a:schemeClr val="bg2"/>
                </a:solidFill>
              </a:rPr>
              <a:pPr marL="0" marR="0" indent="0" algn="l" defTabSz="914400" rtl="0" eaLnBrk="1" fontAlgn="auto" latinLnBrk="0" hangingPunct="1">
                <a:lnSpc>
                  <a:spcPct val="100000"/>
                </a:lnSpc>
                <a:spcBef>
                  <a:spcPts val="0"/>
                </a:spcBef>
                <a:spcAft>
                  <a:spcPts val="0"/>
                </a:spcAft>
                <a:buClrTx/>
                <a:buSzTx/>
                <a:buFontTx/>
                <a:buNone/>
                <a:tabLst/>
                <a:defRPr/>
              </a:pPr>
              <a:t>14 March 2019</a:t>
            </a:fld>
            <a:r>
              <a:rPr lang="en-GB" baseline="0" dirty="0">
                <a:solidFill>
                  <a:schemeClr val="bg2"/>
                </a:solidFill>
              </a:rPr>
              <a:t> - </a:t>
            </a:r>
            <a:r>
              <a:rPr lang="en-GB" sz="900" dirty="0">
                <a:solidFill>
                  <a:schemeClr val="bg2"/>
                </a:solidFill>
              </a:rPr>
              <a:t>[Public / Internal / Restricted /</a:t>
            </a:r>
            <a:r>
              <a:rPr lang="en-GB" sz="900" dirty="0">
                <a:solidFill>
                  <a:srgbClr val="D53D20"/>
                </a:solidFill>
              </a:rPr>
              <a:t> Highly confidential</a:t>
            </a:r>
            <a:r>
              <a:rPr lang="en-GB" sz="900" dirty="0">
                <a:solidFill>
                  <a:schemeClr val="bg2"/>
                </a:solidFill>
              </a:rPr>
              <a:t>]</a:t>
            </a:r>
          </a:p>
          <a:p>
            <a:endParaRPr lang="en-GB" dirty="0">
              <a:solidFill>
                <a:schemeClr val="bg2"/>
              </a:solidFill>
            </a:endParaRPr>
          </a:p>
        </p:txBody>
      </p:sp>
      <p:sp>
        <p:nvSpPr>
          <p:cNvPr id="17" name="Slide Number Placeholder 4"/>
          <p:cNvSpPr txBox="1">
            <a:spLocks/>
          </p:cNvSpPr>
          <p:nvPr/>
        </p:nvSpPr>
        <p:spPr>
          <a:xfrm>
            <a:off x="650875"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chemeClr val="bg2"/>
                </a:solidFill>
              </a:rPr>
              <a:t>Page </a:t>
            </a:r>
            <a:fld id="{7873E190-40CF-412D-9604-1EFCEB1508B2}" type="slidenum">
              <a:rPr lang="en-GB" smtClean="0">
                <a:solidFill>
                  <a:schemeClr val="bg2"/>
                </a:solidFill>
              </a:rPr>
              <a:pPr/>
              <a:t>‹#›</a:t>
            </a:fld>
            <a:endParaRPr lang="en-GB" dirty="0">
              <a:solidFill>
                <a:schemeClr val="bg2"/>
              </a:solidFill>
            </a:endParaRPr>
          </a:p>
        </p:txBody>
      </p:sp>
      <p:sp>
        <p:nvSpPr>
          <p:cNvPr id="13" name="Titelplatzhalter 2"/>
          <p:cNvSpPr>
            <a:spLocks noGrp="1"/>
          </p:cNvSpPr>
          <p:nvPr>
            <p:ph type="title"/>
          </p:nvPr>
        </p:nvSpPr>
        <p:spPr>
          <a:xfrm>
            <a:off x="648000" y="334800"/>
            <a:ext cx="8065788"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US"/>
              <a:t>Click to edit Master title style</a:t>
            </a:r>
            <a:endParaRPr lang="en-US" dirty="0"/>
          </a:p>
        </p:txBody>
      </p:sp>
      <p:sp>
        <p:nvSpPr>
          <p:cNvPr id="18" name="Textplatzhalter 4"/>
          <p:cNvSpPr>
            <a:spLocks noGrp="1"/>
          </p:cNvSpPr>
          <p:nvPr>
            <p:ph type="body" idx="1"/>
          </p:nvPr>
        </p:nvSpPr>
        <p:spPr>
          <a:xfrm>
            <a:off x="648000" y="1485900"/>
            <a:ext cx="8065788" cy="4408488"/>
          </a:xfrm>
          <a:prstGeom prst="rect">
            <a:avLst/>
          </a:prstGeom>
        </p:spPr>
        <p:txBody>
          <a:bodyPr vert="horz" lIns="0" tIns="0" rIns="0" bIns="0" rtlCol="0">
            <a:noAutofit/>
          </a:bodyPr>
          <a:lstStyle/>
          <a:p>
            <a:pPr lvl="0"/>
            <a:r>
              <a:rPr lang="en-US" dirty="0"/>
              <a:t>Click to edit text style</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en-US" dirty="0"/>
          </a:p>
        </p:txBody>
      </p:sp>
      <p:sp>
        <p:nvSpPr>
          <p:cNvPr id="3" name="MSIPCM224a4b0595b82c9f20eb7e76" descr="{&quot;HashCode&quot;:-754384288,&quot;Placement&quot;:&quot;Footer&quot;,&quot;Top&quot;:521.6203,&quot;Left&quot;:334.9422,&quot;SlideWidth&quot;:720,&quot;SlideHeight&quot;:540}">
            <a:extLst>
              <a:ext uri="{FF2B5EF4-FFF2-40B4-BE49-F238E27FC236}">
                <a16:creationId xmlns:a16="http://schemas.microsoft.com/office/drawing/2014/main" id="{1216C1C5-291F-474A-8499-0D7D48051A63}"/>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cSld>
  <p:clrMap bg1="dk1" tx1="lt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rtl="0" eaLnBrk="1" latinLnBrk="0" hangingPunct="1">
        <a:spcBef>
          <a:spcPct val="0"/>
        </a:spcBef>
        <a:buNone/>
        <a:defRPr lang="en-US" sz="3000" b="1" cap="none" baseline="0" noProof="1" dirty="0" smtClean="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de-DE"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de-DE"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de-DE"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de-DE"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85" name="Objekt 84" hidden="1"/>
          <p:cNvGraphicFramePr>
            <a:graphicFrameLocks noChangeAspect="1"/>
          </p:cNvGraphicFramePr>
          <p:nvPr>
            <p:custDataLst>
              <p:tags r:id="rId1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204" name="think-cell Folie" r:id="rId13" imgW="399" imgH="399" progId="TCLayout.ActiveDocument.1">
                  <p:embed/>
                </p:oleObj>
              </mc:Choice>
              <mc:Fallback>
                <p:oleObj name="think-cell Folie" r:id="rId13" imgW="399" imgH="399" progId="TCLayout.ActiveDocument.1">
                  <p:embed/>
                  <p:pic>
                    <p:nvPicPr>
                      <p:cNvPr id="85" name="Objekt 84" hidden="1"/>
                      <p:cNvPicPr/>
                      <p:nvPr/>
                    </p:nvPicPr>
                    <p:blipFill>
                      <a:blip r:embed="rId14"/>
                      <a:stretch>
                        <a:fillRect/>
                      </a:stretch>
                    </p:blipFill>
                    <p:spPr>
                      <a:xfrm>
                        <a:off x="1588" y="1588"/>
                        <a:ext cx="1587" cy="1587"/>
                      </a:xfrm>
                      <a:prstGeom prst="rect">
                        <a:avLst/>
                      </a:prstGeom>
                    </p:spPr>
                  </p:pic>
                </p:oleObj>
              </mc:Fallback>
            </mc:AlternateContent>
          </a:graphicData>
        </a:graphic>
      </p:graphicFrame>
      <p:sp>
        <p:nvSpPr>
          <p:cNvPr id="2" name="Titelplatzhalter 1"/>
          <p:cNvSpPr>
            <a:spLocks noGrp="1"/>
          </p:cNvSpPr>
          <p:nvPr>
            <p:ph type="title"/>
          </p:nvPr>
        </p:nvSpPr>
        <p:spPr>
          <a:xfrm>
            <a:off x="647700" y="334800"/>
            <a:ext cx="7994650" cy="461665"/>
          </a:xfrm>
          <a:prstGeom prst="rect">
            <a:avLst/>
          </a:prstGeom>
        </p:spPr>
        <p:txBody>
          <a:bodyPr vert="horz" wrap="square" lIns="0" tIns="0" rIns="0" bIns="0" rtlCol="0" anchor="t">
            <a:spAutoFit/>
          </a:bodyPr>
          <a:lstStyle/>
          <a:p>
            <a:r>
              <a:rPr lang="en-US" noProof="1"/>
              <a:t>Click to edit Master title style</a:t>
            </a:r>
            <a:endParaRPr lang="en-GB" dirty="0"/>
          </a:p>
        </p:txBody>
      </p:sp>
      <p:sp>
        <p:nvSpPr>
          <p:cNvPr id="3" name="Textplatzhalter 2"/>
          <p:cNvSpPr>
            <a:spLocks noGrp="1"/>
          </p:cNvSpPr>
          <p:nvPr>
            <p:ph type="body" idx="1"/>
          </p:nvPr>
        </p:nvSpPr>
        <p:spPr>
          <a:xfrm>
            <a:off x="647700" y="1485901"/>
            <a:ext cx="7993063" cy="4498974"/>
          </a:xfrm>
          <a:prstGeom prst="rect">
            <a:avLst/>
          </a:prstGeom>
        </p:spPr>
        <p:txBody>
          <a:bodyPr vert="horz" lIns="0" tIns="0" rIns="0" bIns="0" rtlCol="0">
            <a:noAutofit/>
          </a:bodyPr>
          <a:lstStyle/>
          <a:p>
            <a:pPr lvl="0"/>
            <a:r>
              <a:rPr lang="en-GB" noProof="1"/>
              <a:t>Click to edit text style</a:t>
            </a:r>
          </a:p>
          <a:p>
            <a:pPr lvl="1"/>
            <a:r>
              <a:rPr lang="en-GB" noProof="0" dirty="0"/>
              <a:t>Second level</a:t>
            </a:r>
          </a:p>
          <a:p>
            <a:pPr lvl="2"/>
            <a:r>
              <a:rPr lang="en-GB" noProof="0" dirty="0"/>
              <a:t>Third level</a:t>
            </a:r>
          </a:p>
          <a:p>
            <a:pPr lvl="3"/>
            <a:r>
              <a:rPr lang="en-GB" noProof="0" dirty="0"/>
              <a:t>Forth level</a:t>
            </a:r>
          </a:p>
          <a:p>
            <a:pPr lvl="4"/>
            <a:r>
              <a:rPr lang="en-GB" noProof="0" dirty="0"/>
              <a:t>Fifth level</a:t>
            </a:r>
          </a:p>
        </p:txBody>
      </p:sp>
      <p:sp>
        <p:nvSpPr>
          <p:cNvPr id="87" name="Slide Number Placeholder 4"/>
          <p:cNvSpPr txBox="1">
            <a:spLocks/>
          </p:cNvSpPr>
          <p:nvPr/>
        </p:nvSpPr>
        <p:spPr>
          <a:xfrm>
            <a:off x="647700" y="6471704"/>
            <a:ext cx="442429"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dirty="0">
                <a:solidFill>
                  <a:schemeClr val="bg2"/>
                </a:solidFill>
              </a:rPr>
              <a:t>Page </a:t>
            </a:r>
            <a:fld id="{7873E190-40CF-412D-9604-1EFCEB1508B2}" type="slidenum">
              <a:rPr lang="en-GB" sz="900" smtClean="0">
                <a:solidFill>
                  <a:schemeClr val="bg2"/>
                </a:solidFill>
              </a:rPr>
              <a:pPr/>
              <a:t>‹#›</a:t>
            </a:fld>
            <a:endParaRPr lang="en-GB" sz="900" dirty="0">
              <a:solidFill>
                <a:schemeClr val="bg2"/>
              </a:solidFill>
            </a:endParaRPr>
          </a:p>
        </p:txBody>
      </p:sp>
      <p:cxnSp>
        <p:nvCxnSpPr>
          <p:cNvPr id="49" name="Straight Connector 48"/>
          <p:cNvCxnSpPr/>
          <p:nvPr userDrawn="1"/>
        </p:nvCxnSpPr>
        <p:spPr>
          <a:xfrm>
            <a:off x="647700" y="6381750"/>
            <a:ext cx="7993063"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pic>
        <p:nvPicPr>
          <p:cNvPr id="12" name="Immagine 11" descr="SidelLogoRGB.pn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724836" y="6483578"/>
            <a:ext cx="938152" cy="256947"/>
          </a:xfrm>
          <a:prstGeom prst="rect">
            <a:avLst/>
          </a:prstGeom>
        </p:spPr>
      </p:pic>
      <p:sp>
        <p:nvSpPr>
          <p:cNvPr id="9" name="Footer Placeholder 3"/>
          <p:cNvSpPr txBox="1">
            <a:spLocks/>
          </p:cNvSpPr>
          <p:nvPr userDrawn="1"/>
        </p:nvSpPr>
        <p:spPr>
          <a:xfrm>
            <a:off x="1378446" y="6471704"/>
            <a:ext cx="5509187" cy="138499"/>
          </a:xfrm>
          <a:prstGeom prst="rect">
            <a:avLst/>
          </a:prstGeom>
        </p:spPr>
        <p:txBody>
          <a:bodyPr wrap="squar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i="0" u="none" strike="noStrike" kern="1200" baseline="0" dirty="0">
                <a:solidFill>
                  <a:schemeClr val="bg2"/>
                </a:solidFill>
                <a:latin typeface="+mn-lt"/>
                <a:ea typeface="+mn-ea"/>
                <a:cs typeface="+mn-cs"/>
              </a:rPr>
              <a:t>Title, </a:t>
            </a:r>
            <a:fld id="{AF6A7A01-F0BB-4441-BAB9-3E7CB064C4A1}" type="datetime4">
              <a:rPr lang="en-GB" sz="900" b="0" i="0" u="none" strike="noStrike" kern="1200" baseline="0" smtClean="0">
                <a:solidFill>
                  <a:schemeClr val="bg2"/>
                </a:solidFill>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 March 2019</a:t>
            </a:fld>
            <a:r>
              <a:rPr lang="en-GB" sz="900" b="0" i="0" u="none" strike="noStrike" kern="1200" baseline="0" dirty="0">
                <a:solidFill>
                  <a:schemeClr val="tx2"/>
                </a:solidFill>
                <a:latin typeface="+mn-lt"/>
                <a:ea typeface="+mn-ea"/>
                <a:cs typeface="+mn-cs"/>
              </a:rPr>
              <a:t> </a:t>
            </a:r>
            <a:r>
              <a:rPr lang="en-GB" dirty="0">
                <a:solidFill>
                  <a:schemeClr val="accent5"/>
                </a:solidFill>
                <a:latin typeface="+mn-lt"/>
              </a:rPr>
              <a:t>[</a:t>
            </a:r>
            <a:r>
              <a:rPr lang="en-US" dirty="0">
                <a:solidFill>
                  <a:schemeClr val="accent5"/>
                </a:solidFill>
                <a:latin typeface="+mn-lt"/>
              </a:rPr>
              <a:t>Public / Internal / Restricted / Highly confidential]</a:t>
            </a:r>
            <a:endParaRPr lang="en-GB" sz="900" dirty="0">
              <a:solidFill>
                <a:schemeClr val="bg2"/>
              </a:solidFill>
              <a:latin typeface="+mn-lt"/>
            </a:endParaRPr>
          </a:p>
        </p:txBody>
      </p:sp>
      <p:pic>
        <p:nvPicPr>
          <p:cNvPr id="10" name="Picture 12"/>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6749585" y="6479974"/>
            <a:ext cx="918759" cy="257596"/>
          </a:xfrm>
          <a:prstGeom prst="rect">
            <a:avLst/>
          </a:prstGeom>
        </p:spPr>
      </p:pic>
      <p:sp>
        <p:nvSpPr>
          <p:cNvPr id="4" name="MSIPCM20074d18b59a523c3937703b" descr="{&quot;HashCode&quot;:-754384288,&quot;Placement&quot;:&quot;Footer&quot;,&quot;Top&quot;:521.6203,&quot;Left&quot;:334.9422,&quot;SlideWidth&quot;:720,&quot;SlideHeight&quot;:540}">
            <a:extLst>
              <a:ext uri="{FF2B5EF4-FFF2-40B4-BE49-F238E27FC236}">
                <a16:creationId xmlns:a16="http://schemas.microsoft.com/office/drawing/2014/main" id="{911CE10A-DEE0-4455-9492-C6A224502145}"/>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custDataLst>
      <p:tags r:id="rId11"/>
    </p:custDataLst>
    <p:extLst>
      <p:ext uri="{BB962C8B-B14F-4D97-AF65-F5344CB8AC3E}">
        <p14:creationId xmlns:p14="http://schemas.microsoft.com/office/powerpoint/2010/main" val="710646351"/>
      </p:ext>
    </p:extLst>
  </p:cSld>
  <p:clrMap bg1="dk1" tx1="lt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Lst>
  <p:hf sldNum="0" hdr="0" dt="0"/>
  <p:txStyles>
    <p:titleStyle>
      <a:lvl1pPr algn="l" defTabSz="914400" rtl="0" eaLnBrk="1" latinLnBrk="0" hangingPunct="1">
        <a:spcBef>
          <a:spcPct val="0"/>
        </a:spcBef>
        <a:buNone/>
        <a:defRPr sz="3000" b="1" kern="1200">
          <a:solidFill>
            <a:schemeClr val="accent4"/>
          </a:solidFill>
          <a:latin typeface="+mj-lt"/>
          <a:ea typeface="+mj-ea"/>
          <a:cs typeface="+mj-cs"/>
        </a:defRPr>
      </a:lvl1pPr>
    </p:titleStyle>
    <p:bodyStyle>
      <a:lvl1pPr marL="0" indent="0" algn="l" defTabSz="914400" rtl="0" eaLnBrk="1" latinLnBrk="0" hangingPunct="1">
        <a:spcBef>
          <a:spcPts val="400"/>
        </a:spcBef>
        <a:buClr>
          <a:schemeClr val="accent4"/>
        </a:buClr>
        <a:buFont typeface="Wingdings" panose="05000000000000000000" pitchFamily="2" charset="2"/>
        <a:buNone/>
        <a:defRPr sz="1800" kern="1200">
          <a:solidFill>
            <a:schemeClr val="tx1"/>
          </a:solidFill>
          <a:latin typeface="+mn-lt"/>
          <a:ea typeface="+mn-ea"/>
          <a:cs typeface="+mn-cs"/>
        </a:defRPr>
      </a:lvl1pPr>
      <a:lvl2pPr marL="177800" indent="-177800" algn="l" defTabSz="914400" rtl="0" eaLnBrk="1" latinLnBrk="0" hangingPunct="1">
        <a:spcBef>
          <a:spcPts val="400"/>
        </a:spcBef>
        <a:buClr>
          <a:schemeClr val="accent4"/>
        </a:buClr>
        <a:buFont typeface="Wingdings" panose="05000000000000000000" pitchFamily="2" charset="2"/>
        <a:buChar char="§"/>
        <a:defRPr sz="1600" kern="1200">
          <a:solidFill>
            <a:schemeClr val="tx1"/>
          </a:solidFill>
          <a:latin typeface="+mn-lt"/>
          <a:ea typeface="+mn-ea"/>
          <a:cs typeface="+mn-cs"/>
        </a:defRPr>
      </a:lvl2pPr>
      <a:lvl3pPr marL="357188" indent="-179388" algn="l" defTabSz="914400" rtl="0" eaLnBrk="1" latinLnBrk="0" hangingPunct="1">
        <a:spcBef>
          <a:spcPts val="4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534988" indent="-177800" algn="l" defTabSz="914400" rtl="0" eaLnBrk="1" latinLnBrk="0" hangingPunct="1">
        <a:spcBef>
          <a:spcPts val="400"/>
        </a:spcBef>
        <a:buClr>
          <a:schemeClr val="accent4"/>
        </a:buClr>
        <a:buFont typeface="Wingdings" panose="05000000000000000000" pitchFamily="2" charset="2"/>
        <a:buChar char="§"/>
        <a:defRPr sz="1400" kern="1200">
          <a:solidFill>
            <a:schemeClr val="tx1"/>
          </a:solidFill>
          <a:latin typeface="+mn-lt"/>
          <a:ea typeface="+mn-ea"/>
          <a:cs typeface="+mn-cs"/>
        </a:defRPr>
      </a:lvl4pPr>
      <a:lvl5pPr marL="714375" indent="-179388" algn="l" defTabSz="914400" rtl="0" eaLnBrk="1" latinLnBrk="0" hangingPunct="1">
        <a:spcBef>
          <a:spcPts val="400"/>
        </a:spcBef>
        <a:buClr>
          <a:schemeClr val="accent4"/>
        </a:buClr>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935">
          <p15:clr>
            <a:srgbClr val="F26B43"/>
          </p15:clr>
        </p15:guide>
        <p15:guide id="2" pos="2857">
          <p15:clr>
            <a:srgbClr val="F26B43"/>
          </p15:clr>
        </p15:guide>
        <p15:guide id="3" pos="408">
          <p15:clr>
            <a:srgbClr val="F26B43"/>
          </p15:clr>
        </p15:guide>
        <p15:guide id="4" pos="2993">
          <p15:clr>
            <a:srgbClr val="F26B43"/>
          </p15:clr>
        </p15:guide>
        <p15:guide id="5" pos="5443">
          <p15:clr>
            <a:srgbClr val="F26B43"/>
          </p15:clr>
        </p15:guide>
        <p15:guide id="6" orient="horz" pos="3770">
          <p15:clr>
            <a:srgbClr val="F26B43"/>
          </p15:clr>
        </p15:guide>
        <p15:guide id="7" pos="5556">
          <p15:clr>
            <a:srgbClr val="F26B43"/>
          </p15:clr>
        </p15:guide>
        <p15:guide id="8" orient="horz" pos="4020">
          <p15:clr>
            <a:srgbClr val="F26B43"/>
          </p15:clr>
        </p15:guide>
        <p15:guide id="9" pos="204">
          <p15:clr>
            <a:srgbClr val="F26B43"/>
          </p15:clr>
        </p15:guide>
        <p15:guide id="10" pos="2925">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85" name="Objekt 84" hidden="1"/>
          <p:cNvGraphicFramePr>
            <a:graphicFrameLocks noChangeAspect="1"/>
          </p:cNvGraphicFramePr>
          <p:nvPr>
            <p:custDataLst>
              <p:tags r:id="rId1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0420" name="think-cell Folie" r:id="rId13" imgW="399" imgH="399" progId="TCLayout.ActiveDocument.1">
                  <p:embed/>
                </p:oleObj>
              </mc:Choice>
              <mc:Fallback>
                <p:oleObj name="think-cell Folie" r:id="rId13" imgW="399" imgH="399" progId="TCLayout.ActiveDocument.1">
                  <p:embed/>
                  <p:pic>
                    <p:nvPicPr>
                      <p:cNvPr id="85" name="Objekt 84" hidden="1"/>
                      <p:cNvPicPr/>
                      <p:nvPr/>
                    </p:nvPicPr>
                    <p:blipFill>
                      <a:blip r:embed="rId14"/>
                      <a:stretch>
                        <a:fillRect/>
                      </a:stretch>
                    </p:blipFill>
                    <p:spPr>
                      <a:xfrm>
                        <a:off x="1588" y="1588"/>
                        <a:ext cx="1587" cy="1587"/>
                      </a:xfrm>
                      <a:prstGeom prst="rect">
                        <a:avLst/>
                      </a:prstGeom>
                    </p:spPr>
                  </p:pic>
                </p:oleObj>
              </mc:Fallback>
            </mc:AlternateContent>
          </a:graphicData>
        </a:graphic>
      </p:graphicFrame>
      <p:sp>
        <p:nvSpPr>
          <p:cNvPr id="2" name="Titelplatzhalter 1"/>
          <p:cNvSpPr>
            <a:spLocks noGrp="1"/>
          </p:cNvSpPr>
          <p:nvPr>
            <p:ph type="title"/>
          </p:nvPr>
        </p:nvSpPr>
        <p:spPr>
          <a:xfrm>
            <a:off x="647700" y="334800"/>
            <a:ext cx="7994650" cy="461665"/>
          </a:xfrm>
          <a:prstGeom prst="rect">
            <a:avLst/>
          </a:prstGeom>
        </p:spPr>
        <p:txBody>
          <a:bodyPr vert="horz" wrap="square" lIns="0" tIns="0" rIns="0" bIns="0" rtlCol="0" anchor="t">
            <a:spAutoFit/>
          </a:bodyPr>
          <a:lstStyle/>
          <a:p>
            <a:r>
              <a:rPr lang="en-US" noProof="1"/>
              <a:t>Click to edit Master title style</a:t>
            </a:r>
            <a:endParaRPr lang="en-GB" dirty="0"/>
          </a:p>
        </p:txBody>
      </p:sp>
      <p:sp>
        <p:nvSpPr>
          <p:cNvPr id="3" name="Textplatzhalter 2"/>
          <p:cNvSpPr>
            <a:spLocks noGrp="1"/>
          </p:cNvSpPr>
          <p:nvPr>
            <p:ph type="body" idx="1"/>
          </p:nvPr>
        </p:nvSpPr>
        <p:spPr>
          <a:xfrm>
            <a:off x="647700" y="1485901"/>
            <a:ext cx="7993063" cy="4498974"/>
          </a:xfrm>
          <a:prstGeom prst="rect">
            <a:avLst/>
          </a:prstGeom>
        </p:spPr>
        <p:txBody>
          <a:bodyPr vert="horz" lIns="0" tIns="0" rIns="0" bIns="0" rtlCol="0">
            <a:noAutofit/>
          </a:bodyPr>
          <a:lstStyle/>
          <a:p>
            <a:pPr lvl="0"/>
            <a:r>
              <a:rPr lang="en-GB" noProof="1"/>
              <a:t>Click to edit text style</a:t>
            </a:r>
          </a:p>
          <a:p>
            <a:pPr lvl="1"/>
            <a:r>
              <a:rPr lang="en-GB" noProof="0" dirty="0"/>
              <a:t>Second level</a:t>
            </a:r>
          </a:p>
          <a:p>
            <a:pPr lvl="2"/>
            <a:r>
              <a:rPr lang="en-GB" noProof="0" dirty="0"/>
              <a:t>Third level</a:t>
            </a:r>
          </a:p>
          <a:p>
            <a:pPr lvl="3"/>
            <a:r>
              <a:rPr lang="en-GB" noProof="0" dirty="0"/>
              <a:t>Forth level</a:t>
            </a:r>
          </a:p>
          <a:p>
            <a:pPr lvl="4"/>
            <a:r>
              <a:rPr lang="en-GB" noProof="0" dirty="0"/>
              <a:t>Fifth level</a:t>
            </a:r>
          </a:p>
        </p:txBody>
      </p:sp>
      <p:sp>
        <p:nvSpPr>
          <p:cNvPr id="87" name="Slide Number Placeholder 4"/>
          <p:cNvSpPr txBox="1">
            <a:spLocks/>
          </p:cNvSpPr>
          <p:nvPr/>
        </p:nvSpPr>
        <p:spPr>
          <a:xfrm>
            <a:off x="647700" y="6471704"/>
            <a:ext cx="442429"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dirty="0">
                <a:solidFill>
                  <a:schemeClr val="bg2"/>
                </a:solidFill>
              </a:rPr>
              <a:t>Page </a:t>
            </a:r>
            <a:fld id="{7873E190-40CF-412D-9604-1EFCEB1508B2}" type="slidenum">
              <a:rPr lang="en-GB" sz="900" smtClean="0">
                <a:solidFill>
                  <a:schemeClr val="bg2"/>
                </a:solidFill>
              </a:rPr>
              <a:pPr/>
              <a:t>‹#›</a:t>
            </a:fld>
            <a:endParaRPr lang="en-GB" sz="900" dirty="0">
              <a:solidFill>
                <a:schemeClr val="bg2"/>
              </a:solidFill>
            </a:endParaRPr>
          </a:p>
        </p:txBody>
      </p:sp>
      <p:cxnSp>
        <p:nvCxnSpPr>
          <p:cNvPr id="49" name="Straight Connector 48"/>
          <p:cNvCxnSpPr/>
          <p:nvPr userDrawn="1"/>
        </p:nvCxnSpPr>
        <p:spPr>
          <a:xfrm>
            <a:off x="647700" y="6381750"/>
            <a:ext cx="7993063"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pic>
        <p:nvPicPr>
          <p:cNvPr id="12" name="Immagine 11" descr="SidelLogoRGB.pn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724836" y="6483578"/>
            <a:ext cx="938152" cy="256947"/>
          </a:xfrm>
          <a:prstGeom prst="rect">
            <a:avLst/>
          </a:prstGeom>
        </p:spPr>
      </p:pic>
      <p:sp>
        <p:nvSpPr>
          <p:cNvPr id="9" name="Footer Placeholder 3"/>
          <p:cNvSpPr txBox="1">
            <a:spLocks/>
          </p:cNvSpPr>
          <p:nvPr userDrawn="1"/>
        </p:nvSpPr>
        <p:spPr>
          <a:xfrm>
            <a:off x="1378446" y="6471704"/>
            <a:ext cx="5509187" cy="138499"/>
          </a:xfrm>
          <a:prstGeom prst="rect">
            <a:avLst/>
          </a:prstGeom>
        </p:spPr>
        <p:txBody>
          <a:bodyPr wrap="squar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i="0" u="none" strike="noStrike" kern="1200" baseline="0" dirty="0">
                <a:solidFill>
                  <a:schemeClr val="bg2"/>
                </a:solidFill>
                <a:latin typeface="+mn-lt"/>
                <a:ea typeface="+mn-ea"/>
                <a:cs typeface="+mn-cs"/>
              </a:rPr>
              <a:t>Title, </a:t>
            </a:r>
            <a:fld id="{AF6A7A01-F0BB-4441-BAB9-3E7CB064C4A1}" type="datetime4">
              <a:rPr lang="en-GB" sz="900" b="0" i="0" u="none" strike="noStrike" kern="1200" baseline="0" smtClean="0">
                <a:solidFill>
                  <a:schemeClr val="bg2"/>
                </a:solidFill>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 March 2019</a:t>
            </a:fld>
            <a:r>
              <a:rPr lang="en-GB" sz="900" b="0" i="0" u="none" strike="noStrike" kern="1200" baseline="0" dirty="0">
                <a:solidFill>
                  <a:schemeClr val="tx2"/>
                </a:solidFill>
                <a:latin typeface="+mn-lt"/>
                <a:ea typeface="+mn-ea"/>
                <a:cs typeface="+mn-cs"/>
              </a:rPr>
              <a:t> </a:t>
            </a:r>
            <a:r>
              <a:rPr lang="en-GB" dirty="0">
                <a:solidFill>
                  <a:schemeClr val="accent5"/>
                </a:solidFill>
                <a:latin typeface="+mn-lt"/>
              </a:rPr>
              <a:t>[</a:t>
            </a:r>
            <a:r>
              <a:rPr lang="en-US" dirty="0">
                <a:solidFill>
                  <a:schemeClr val="accent5"/>
                </a:solidFill>
                <a:latin typeface="+mn-lt"/>
              </a:rPr>
              <a:t>Public / Internal / Restricted / Highly confidential]</a:t>
            </a:r>
            <a:endParaRPr lang="en-GB" sz="900" dirty="0">
              <a:solidFill>
                <a:schemeClr val="bg2"/>
              </a:solidFill>
              <a:latin typeface="+mn-lt"/>
            </a:endParaRPr>
          </a:p>
        </p:txBody>
      </p:sp>
      <p:sp>
        <p:nvSpPr>
          <p:cNvPr id="4" name="MSIPCM2d0d4fa58b6f6c2a45af3780" descr="{&quot;HashCode&quot;:-754384288,&quot;Placement&quot;:&quot;Footer&quot;,&quot;Top&quot;:521.6203,&quot;Left&quot;:334.9422,&quot;SlideWidth&quot;:720,&quot;SlideHeight&quot;:540}">
            <a:extLst>
              <a:ext uri="{FF2B5EF4-FFF2-40B4-BE49-F238E27FC236}">
                <a16:creationId xmlns:a16="http://schemas.microsoft.com/office/drawing/2014/main" id="{06C91A48-9DEE-4605-B968-942A31DE6467}"/>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custDataLst>
      <p:tags r:id="rId11"/>
    </p:custDataLst>
    <p:extLst>
      <p:ext uri="{BB962C8B-B14F-4D97-AF65-F5344CB8AC3E}">
        <p14:creationId xmlns:p14="http://schemas.microsoft.com/office/powerpoint/2010/main" val="2797175309"/>
      </p:ext>
    </p:extLst>
  </p:cSld>
  <p:clrMap bg1="dk1" tx1="lt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Lst>
  <p:hf sldNum="0" hdr="0" dt="0"/>
  <p:txStyles>
    <p:titleStyle>
      <a:lvl1pPr algn="l" defTabSz="914400" rtl="0" eaLnBrk="1" latinLnBrk="0" hangingPunct="1">
        <a:spcBef>
          <a:spcPct val="0"/>
        </a:spcBef>
        <a:buNone/>
        <a:defRPr sz="3000" b="1" kern="1200">
          <a:solidFill>
            <a:schemeClr val="accent4"/>
          </a:solidFill>
          <a:latin typeface="+mj-lt"/>
          <a:ea typeface="+mj-ea"/>
          <a:cs typeface="+mj-cs"/>
        </a:defRPr>
      </a:lvl1pPr>
    </p:titleStyle>
    <p:bodyStyle>
      <a:lvl1pPr marL="0" indent="0" algn="l" defTabSz="914400" rtl="0" eaLnBrk="1" latinLnBrk="0" hangingPunct="1">
        <a:spcBef>
          <a:spcPts val="400"/>
        </a:spcBef>
        <a:buClr>
          <a:schemeClr val="accent4"/>
        </a:buClr>
        <a:buFont typeface="Wingdings" panose="05000000000000000000" pitchFamily="2" charset="2"/>
        <a:buNone/>
        <a:defRPr sz="1800" kern="1200">
          <a:solidFill>
            <a:schemeClr val="tx1"/>
          </a:solidFill>
          <a:latin typeface="+mn-lt"/>
          <a:ea typeface="+mn-ea"/>
          <a:cs typeface="+mn-cs"/>
        </a:defRPr>
      </a:lvl1pPr>
      <a:lvl2pPr marL="177800" indent="-177800" algn="l" defTabSz="914400" rtl="0" eaLnBrk="1" latinLnBrk="0" hangingPunct="1">
        <a:spcBef>
          <a:spcPts val="400"/>
        </a:spcBef>
        <a:buClr>
          <a:schemeClr val="accent4"/>
        </a:buClr>
        <a:buFont typeface="Wingdings" panose="05000000000000000000" pitchFamily="2" charset="2"/>
        <a:buChar char="§"/>
        <a:defRPr sz="1600" kern="1200">
          <a:solidFill>
            <a:schemeClr val="tx1"/>
          </a:solidFill>
          <a:latin typeface="+mn-lt"/>
          <a:ea typeface="+mn-ea"/>
          <a:cs typeface="+mn-cs"/>
        </a:defRPr>
      </a:lvl2pPr>
      <a:lvl3pPr marL="357188" indent="-179388" algn="l" defTabSz="914400" rtl="0" eaLnBrk="1" latinLnBrk="0" hangingPunct="1">
        <a:spcBef>
          <a:spcPts val="4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534988" indent="-177800" algn="l" defTabSz="914400" rtl="0" eaLnBrk="1" latinLnBrk="0" hangingPunct="1">
        <a:spcBef>
          <a:spcPts val="400"/>
        </a:spcBef>
        <a:buClr>
          <a:schemeClr val="accent4"/>
        </a:buClr>
        <a:buFont typeface="Wingdings" panose="05000000000000000000" pitchFamily="2" charset="2"/>
        <a:buChar char="§"/>
        <a:defRPr sz="1400" kern="1200">
          <a:solidFill>
            <a:schemeClr val="tx1"/>
          </a:solidFill>
          <a:latin typeface="+mn-lt"/>
          <a:ea typeface="+mn-ea"/>
          <a:cs typeface="+mn-cs"/>
        </a:defRPr>
      </a:lvl4pPr>
      <a:lvl5pPr marL="714375" indent="-179388" algn="l" defTabSz="914400" rtl="0" eaLnBrk="1" latinLnBrk="0" hangingPunct="1">
        <a:spcBef>
          <a:spcPts val="400"/>
        </a:spcBef>
        <a:buClr>
          <a:schemeClr val="accent4"/>
        </a:buClr>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935">
          <p15:clr>
            <a:srgbClr val="F26B43"/>
          </p15:clr>
        </p15:guide>
        <p15:guide id="2" pos="2857">
          <p15:clr>
            <a:srgbClr val="F26B43"/>
          </p15:clr>
        </p15:guide>
        <p15:guide id="3" pos="408">
          <p15:clr>
            <a:srgbClr val="F26B43"/>
          </p15:clr>
        </p15:guide>
        <p15:guide id="4" pos="2993">
          <p15:clr>
            <a:srgbClr val="F26B43"/>
          </p15:clr>
        </p15:guide>
        <p15:guide id="5" pos="5443">
          <p15:clr>
            <a:srgbClr val="F26B43"/>
          </p15:clr>
        </p15:guide>
        <p15:guide id="6" orient="horz" pos="3770">
          <p15:clr>
            <a:srgbClr val="F26B43"/>
          </p15:clr>
        </p15:guide>
        <p15:guide id="7" pos="5556">
          <p15:clr>
            <a:srgbClr val="F26B43"/>
          </p15:clr>
        </p15:guide>
        <p15:guide id="8" orient="horz" pos="4020">
          <p15:clr>
            <a:srgbClr val="F26B43"/>
          </p15:clr>
        </p15:guide>
        <p15:guide id="9" pos="204">
          <p15:clr>
            <a:srgbClr val="F26B43"/>
          </p15:clr>
        </p15:guide>
        <p15:guide id="10" pos="292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43.xml"/><Relationship Id="rId1" Type="http://schemas.openxmlformats.org/officeDocument/2006/relationships/vmlDrawing" Target="../drawings/vmlDrawing24.vml"/><Relationship Id="rId6" Type="http://schemas.openxmlformats.org/officeDocument/2006/relationships/image" Target="../media/image18.png"/><Relationship Id="rId5" Type="http://schemas.openxmlformats.org/officeDocument/2006/relationships/image" Target="../media/image17.emf"/><Relationship Id="rId4" Type="http://schemas.openxmlformats.org/officeDocument/2006/relationships/oleObject" Target="../embeddings/oleObject2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2708" name="think-cell Folie" r:id="rId4" imgW="360" imgH="360" progId="">
                  <p:embed/>
                </p:oleObj>
              </mc:Choice>
              <mc:Fallback>
                <p:oleObj name="think-cell Folie" r:id="rId4" imgW="360" imgH="360" progId="">
                  <p:embed/>
                  <p:pic>
                    <p:nvPicPr>
                      <p:cNvPr id="6" name="Objekt 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Group 188"/>
          <p:cNvGraphicFramePr>
            <a:graphicFrameLocks noGrp="1"/>
          </p:cNvGraphicFramePr>
          <p:nvPr>
            <p:extLst/>
          </p:nvPr>
        </p:nvGraphicFramePr>
        <p:xfrm>
          <a:off x="651885" y="1743075"/>
          <a:ext cx="7997390" cy="3990181"/>
        </p:xfrm>
        <a:graphic>
          <a:graphicData uri="http://schemas.openxmlformats.org/drawingml/2006/table">
            <a:tbl>
              <a:tblPr/>
              <a:tblGrid>
                <a:gridCol w="3875290">
                  <a:extLst>
                    <a:ext uri="{9D8B030D-6E8A-4147-A177-3AD203B41FA5}">
                      <a16:colId xmlns:a16="http://schemas.microsoft.com/office/drawing/2014/main" val="20000"/>
                    </a:ext>
                  </a:extLst>
                </a:gridCol>
                <a:gridCol w="244900">
                  <a:extLst>
                    <a:ext uri="{9D8B030D-6E8A-4147-A177-3AD203B41FA5}">
                      <a16:colId xmlns:a16="http://schemas.microsoft.com/office/drawing/2014/main" val="20001"/>
                    </a:ext>
                  </a:extLst>
                </a:gridCol>
                <a:gridCol w="3877200">
                  <a:extLst>
                    <a:ext uri="{9D8B030D-6E8A-4147-A177-3AD203B41FA5}">
                      <a16:colId xmlns:a16="http://schemas.microsoft.com/office/drawing/2014/main" val="20002"/>
                    </a:ext>
                  </a:extLst>
                </a:gridCol>
              </a:tblGrid>
              <a:tr h="324302">
                <a:tc>
                  <a:txBody>
                    <a:bodyPr/>
                    <a:lstStyle>
                      <a:lvl1pPr marL="190500" indent="-190500" eaLnBrk="0" hangingPunct="0">
                        <a:spcBef>
                          <a:spcPct val="20000"/>
                        </a:spcBef>
                        <a:defRPr>
                          <a:solidFill>
                            <a:schemeClr val="tx1"/>
                          </a:solidFill>
                          <a:latin typeface="Arial" charset="0"/>
                        </a:defRPr>
                      </a:lvl1pPr>
                      <a:lvl2pPr marL="742950" indent="-285750" eaLnBrk="0" hangingPunct="0">
                        <a:spcBef>
                          <a:spcPts val="1200"/>
                        </a:spcBef>
                        <a:buClr>
                          <a:srgbClr val="E64B00"/>
                        </a:buClr>
                        <a:buFont typeface="Wingdings" pitchFamily="2" charset="2"/>
                        <a:defRPr sz="1600">
                          <a:solidFill>
                            <a:schemeClr val="tx1"/>
                          </a:solidFill>
                          <a:latin typeface="Arial" charset="0"/>
                        </a:defRPr>
                      </a:lvl2pPr>
                      <a:lvl3pPr marL="1143000" indent="-228600" eaLnBrk="0" hangingPunct="0">
                        <a:buClr>
                          <a:srgbClr val="E64B00"/>
                        </a:buClr>
                        <a:buFont typeface="Wingdings" pitchFamily="2" charset="2"/>
                        <a:defRPr sz="1400">
                          <a:solidFill>
                            <a:schemeClr val="tx1"/>
                          </a:solidFill>
                          <a:latin typeface="Arial" charset="0"/>
                        </a:defRPr>
                      </a:lvl3pPr>
                      <a:lvl4pPr marL="1600200" indent="-228600" eaLnBrk="0" hangingPunct="0">
                        <a:buFont typeface="Wingdings" pitchFamily="2" charset="2"/>
                        <a:defRPr sz="1400">
                          <a:solidFill>
                            <a:schemeClr val="tx1"/>
                          </a:solidFill>
                          <a:latin typeface="Arial" charset="0"/>
                        </a:defRPr>
                      </a:lvl4pPr>
                      <a:lvl5pPr marL="2057400" indent="-228600" eaLnBrk="0" hangingPunct="0">
                        <a:buFont typeface="Wingdings" pitchFamily="2" charset="2"/>
                        <a:defRPr sz="1400">
                          <a:solidFill>
                            <a:schemeClr val="tx1"/>
                          </a:solidFill>
                          <a:latin typeface="Arial" charset="0"/>
                        </a:defRPr>
                      </a:lvl5pPr>
                      <a:lvl6pPr marL="2514600" indent="-228600" eaLnBrk="0" fontAlgn="base" hangingPunct="0">
                        <a:spcBef>
                          <a:spcPct val="0"/>
                        </a:spcBef>
                        <a:spcAft>
                          <a:spcPct val="0"/>
                        </a:spcAft>
                        <a:buFont typeface="Wingdings" pitchFamily="2" charset="2"/>
                        <a:defRPr sz="1400">
                          <a:solidFill>
                            <a:schemeClr val="tx1"/>
                          </a:solidFill>
                          <a:latin typeface="Arial" charset="0"/>
                        </a:defRPr>
                      </a:lvl6pPr>
                      <a:lvl7pPr marL="2971800" indent="-228600" eaLnBrk="0" fontAlgn="base" hangingPunct="0">
                        <a:spcBef>
                          <a:spcPct val="0"/>
                        </a:spcBef>
                        <a:spcAft>
                          <a:spcPct val="0"/>
                        </a:spcAft>
                        <a:buFont typeface="Wingdings" pitchFamily="2" charset="2"/>
                        <a:defRPr sz="1400">
                          <a:solidFill>
                            <a:schemeClr val="tx1"/>
                          </a:solidFill>
                          <a:latin typeface="Arial" charset="0"/>
                        </a:defRPr>
                      </a:lvl7pPr>
                      <a:lvl8pPr marL="3429000" indent="-228600" eaLnBrk="0" fontAlgn="base" hangingPunct="0">
                        <a:spcBef>
                          <a:spcPct val="0"/>
                        </a:spcBef>
                        <a:spcAft>
                          <a:spcPct val="0"/>
                        </a:spcAft>
                        <a:buFont typeface="Wingdings" pitchFamily="2" charset="2"/>
                        <a:defRPr sz="1400">
                          <a:solidFill>
                            <a:schemeClr val="tx1"/>
                          </a:solidFill>
                          <a:latin typeface="Arial" charset="0"/>
                        </a:defRPr>
                      </a:lvl8pPr>
                      <a:lvl9pPr marL="3886200" indent="-228600" eaLnBrk="0" fontAlgn="base" hangingPunct="0">
                        <a:spcBef>
                          <a:spcPct val="0"/>
                        </a:spcBef>
                        <a:spcAft>
                          <a:spcPct val="0"/>
                        </a:spcAft>
                        <a:buFont typeface="Wingdings" pitchFamily="2" charset="2"/>
                        <a:defRPr sz="1400">
                          <a:solidFill>
                            <a:schemeClr val="tx1"/>
                          </a:solidFill>
                          <a:latin typeface="Arial" charset="0"/>
                        </a:defRPr>
                      </a:lvl9pPr>
                    </a:lstStyle>
                    <a:p>
                      <a:pPr marL="0" marR="0" lvl="0" indent="0" algn="l" defTabSz="914400" rtl="0" eaLnBrk="1" fontAlgn="auto" latinLnBrk="0" hangingPunct="1">
                        <a:lnSpc>
                          <a:spcPct val="100000"/>
                        </a:lnSpc>
                        <a:spcBef>
                          <a:spcPts val="300"/>
                        </a:spcBef>
                        <a:spcAft>
                          <a:spcPts val="0"/>
                        </a:spcAft>
                        <a:buClr>
                          <a:srgbClr val="FF6600"/>
                        </a:buClr>
                        <a:buSzTx/>
                        <a:buFontTx/>
                        <a:buNone/>
                        <a:tabLst/>
                        <a:defRPr/>
                      </a:pPr>
                      <a:r>
                        <a:rPr kumimoji="0" lang="en-GB" sz="1400" b="1" i="0" u="none" strike="noStrike" kern="1200" cap="none" spc="0" normalizeH="0" baseline="0" noProof="0" dirty="0">
                          <a:ln>
                            <a:noFill/>
                          </a:ln>
                          <a:solidFill>
                            <a:srgbClr val="FFFFFF"/>
                          </a:solidFill>
                          <a:effectLst/>
                          <a:uLnTx/>
                          <a:uFillTx/>
                          <a:latin typeface="+mn-lt"/>
                        </a:rPr>
                        <a:t>VALOR Y VENTAJAS</a:t>
                      </a:r>
                      <a:endParaRPr kumimoji="0" lang="es-ES" sz="1400" b="1" i="0" u="none" strike="noStrike" kern="1200" cap="none" spc="0" normalizeH="0" baseline="0" noProof="0" dirty="0">
                        <a:ln>
                          <a:noFill/>
                        </a:ln>
                        <a:solidFill>
                          <a:srgbClr val="FFFFFF"/>
                        </a:solidFill>
                        <a:effectLst/>
                        <a:uLnTx/>
                        <a:uFillTx/>
                        <a:latin typeface="+mn-lt"/>
                        <a:ea typeface="MS PGothic" pitchFamily="34" charset="-128"/>
                        <a:cs typeface="+mn-cs"/>
                      </a:endParaRPr>
                    </a:p>
                  </a:txBody>
                  <a:tcPr marL="108011" marR="108011" marT="72000" marB="72000" anchor="ctr" horzOverflow="overflow">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a:noFill/>
                    </a:lnTlToBr>
                    <a:lnBlToTr>
                      <a:noFill/>
                    </a:lnBlToTr>
                    <a:solidFill>
                      <a:srgbClr val="E64B00"/>
                    </a:solidFill>
                  </a:tcPr>
                </a:tc>
                <a:tc>
                  <a:txBody>
                    <a:bodyPr/>
                    <a:lstStyle/>
                    <a:p>
                      <a:pPr marL="190500" marR="0" lvl="0" indent="-190500" algn="l" defTabSz="914400" rtl="0" eaLnBrk="1" fontAlgn="base" latinLnBrk="0" hangingPunct="1">
                        <a:lnSpc>
                          <a:spcPct val="100000"/>
                        </a:lnSpc>
                        <a:spcBef>
                          <a:spcPts val="300"/>
                        </a:spcBef>
                        <a:spcAft>
                          <a:spcPts val="0"/>
                        </a:spcAft>
                        <a:buClr>
                          <a:schemeClr val="folHlink"/>
                        </a:buClr>
                        <a:buSzTx/>
                        <a:buFont typeface="Wingdings" pitchFamily="2" charset="2"/>
                        <a:buNone/>
                        <a:tabLst/>
                      </a:pPr>
                      <a:endParaRPr kumimoji="0" lang="en-GB" altLang="de-DE" sz="1600" b="0" i="0" u="none" strike="noStrike" cap="none" normalizeH="0" baseline="0" dirty="0">
                        <a:ln>
                          <a:noFill/>
                        </a:ln>
                        <a:solidFill>
                          <a:schemeClr val="bg1"/>
                        </a:solidFill>
                        <a:effectLst/>
                        <a:latin typeface="Arial" charset="0"/>
                        <a:cs typeface="Arial" charset="0"/>
                      </a:endParaRPr>
                    </a:p>
                  </a:txBody>
                  <a:tcPr marL="108011" marR="108011" marT="72000" marB="72000" horzOverflow="overflow">
                    <a:lnL w="9525" cap="flat" cmpd="sng" algn="ctr">
                      <a:solidFill>
                        <a:schemeClr val="accent4"/>
                      </a:solidFill>
                      <a:prstDash val="solid"/>
                      <a:round/>
                      <a:headEnd type="none" w="med" len="med"/>
                      <a:tailEnd type="none" w="med" len="med"/>
                    </a:lnL>
                    <a:lnR w="952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190500" marR="0" lvl="0" indent="-190500" algn="l" defTabSz="914400" rtl="0" eaLnBrk="1" fontAlgn="base" latinLnBrk="0" hangingPunct="1">
                        <a:lnSpc>
                          <a:spcPct val="100000"/>
                        </a:lnSpc>
                        <a:spcBef>
                          <a:spcPts val="300"/>
                        </a:spcBef>
                        <a:spcAft>
                          <a:spcPts val="0"/>
                        </a:spcAft>
                        <a:buClr>
                          <a:schemeClr val="folHlink"/>
                        </a:buClr>
                        <a:buSzTx/>
                        <a:buFont typeface="Wingdings" pitchFamily="2" charset="2"/>
                        <a:buNone/>
                        <a:tabLst/>
                      </a:pPr>
                      <a:r>
                        <a:rPr kumimoji="0" lang="de-CH" altLang="de-DE" sz="1400" b="1" i="0" u="none" strike="noStrike" cap="none" normalizeH="0" baseline="0" noProof="1">
                          <a:ln>
                            <a:noFill/>
                          </a:ln>
                          <a:solidFill>
                            <a:schemeClr val="bg1"/>
                          </a:solidFill>
                          <a:effectLst/>
                          <a:latin typeface="Arial" charset="0"/>
                        </a:rPr>
                        <a:t>DESCRIPCIÓN</a:t>
                      </a:r>
                      <a:endParaRPr kumimoji="0" lang="es-ES" altLang="de-DE" sz="1400" b="0" i="0" u="none" strike="noStrike" cap="none" normalizeH="0" baseline="0" dirty="0">
                        <a:ln>
                          <a:noFill/>
                        </a:ln>
                        <a:solidFill>
                          <a:schemeClr val="bg1"/>
                        </a:solidFill>
                        <a:effectLst/>
                        <a:latin typeface="Arial" charset="0"/>
                        <a:cs typeface="Arial" charset="0"/>
                      </a:endParaRPr>
                    </a:p>
                  </a:txBody>
                  <a:tcPr marL="108011" marR="108011" marT="72000" marB="72000" anchor="ctr" horzOverflow="overflow">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a:noFill/>
                    </a:lnTlToBr>
                    <a:lnBlToTr>
                      <a:noFill/>
                    </a:lnBlToTr>
                    <a:solidFill>
                      <a:srgbClr val="003382"/>
                    </a:solidFill>
                  </a:tcPr>
                </a:tc>
                <a:extLst>
                  <a:ext uri="{0D108BD9-81ED-4DB2-BD59-A6C34878D82A}">
                    <a16:rowId xmlns:a16="http://schemas.microsoft.com/office/drawing/2014/main" val="10000"/>
                  </a:ext>
                </a:extLst>
              </a:tr>
              <a:tr h="3602341">
                <a:tc>
                  <a:txBody>
                    <a:bodyPr/>
                    <a:lstStyle>
                      <a:lvl1pPr marL="180975" indent="-180975" eaLnBrk="0" hangingPunct="0">
                        <a:spcBef>
                          <a:spcPct val="20000"/>
                        </a:spcBef>
                        <a:defRPr>
                          <a:solidFill>
                            <a:schemeClr val="tx1"/>
                          </a:solidFill>
                          <a:latin typeface="Arial" charset="0"/>
                        </a:defRPr>
                      </a:lvl1pPr>
                      <a:lvl2pPr marL="742950" indent="-285750" eaLnBrk="0" hangingPunct="0">
                        <a:spcBef>
                          <a:spcPts val="1200"/>
                        </a:spcBef>
                        <a:buClr>
                          <a:srgbClr val="E64B00"/>
                        </a:buClr>
                        <a:buFont typeface="Wingdings" pitchFamily="2" charset="2"/>
                        <a:defRPr sz="1600">
                          <a:solidFill>
                            <a:schemeClr val="tx1"/>
                          </a:solidFill>
                          <a:latin typeface="Arial" charset="0"/>
                        </a:defRPr>
                      </a:lvl2pPr>
                      <a:lvl3pPr marL="1143000" indent="-228600" eaLnBrk="0" hangingPunct="0">
                        <a:buClr>
                          <a:srgbClr val="E64B00"/>
                        </a:buClr>
                        <a:buFont typeface="Wingdings" pitchFamily="2" charset="2"/>
                        <a:defRPr sz="1400">
                          <a:solidFill>
                            <a:schemeClr val="tx1"/>
                          </a:solidFill>
                          <a:latin typeface="Arial" charset="0"/>
                        </a:defRPr>
                      </a:lvl3pPr>
                      <a:lvl4pPr marL="1600200" indent="-228600" eaLnBrk="0" hangingPunct="0">
                        <a:buFont typeface="Wingdings" pitchFamily="2" charset="2"/>
                        <a:defRPr sz="1400">
                          <a:solidFill>
                            <a:schemeClr val="tx1"/>
                          </a:solidFill>
                          <a:latin typeface="Arial" charset="0"/>
                        </a:defRPr>
                      </a:lvl4pPr>
                      <a:lvl5pPr marL="2057400" indent="-228600" eaLnBrk="0" hangingPunct="0">
                        <a:buFont typeface="Wingdings" pitchFamily="2" charset="2"/>
                        <a:defRPr sz="1400">
                          <a:solidFill>
                            <a:schemeClr val="tx1"/>
                          </a:solidFill>
                          <a:latin typeface="Arial" charset="0"/>
                        </a:defRPr>
                      </a:lvl5pPr>
                      <a:lvl6pPr marL="2514600" indent="-228600" eaLnBrk="0" fontAlgn="base" hangingPunct="0">
                        <a:spcBef>
                          <a:spcPct val="0"/>
                        </a:spcBef>
                        <a:spcAft>
                          <a:spcPct val="0"/>
                        </a:spcAft>
                        <a:buFont typeface="Wingdings" pitchFamily="2" charset="2"/>
                        <a:defRPr sz="1400">
                          <a:solidFill>
                            <a:schemeClr val="tx1"/>
                          </a:solidFill>
                          <a:latin typeface="Arial" charset="0"/>
                        </a:defRPr>
                      </a:lvl6pPr>
                      <a:lvl7pPr marL="2971800" indent="-228600" eaLnBrk="0" fontAlgn="base" hangingPunct="0">
                        <a:spcBef>
                          <a:spcPct val="0"/>
                        </a:spcBef>
                        <a:spcAft>
                          <a:spcPct val="0"/>
                        </a:spcAft>
                        <a:buFont typeface="Wingdings" pitchFamily="2" charset="2"/>
                        <a:defRPr sz="1400">
                          <a:solidFill>
                            <a:schemeClr val="tx1"/>
                          </a:solidFill>
                          <a:latin typeface="Arial" charset="0"/>
                        </a:defRPr>
                      </a:lvl7pPr>
                      <a:lvl8pPr marL="3429000" indent="-228600" eaLnBrk="0" fontAlgn="base" hangingPunct="0">
                        <a:spcBef>
                          <a:spcPct val="0"/>
                        </a:spcBef>
                        <a:spcAft>
                          <a:spcPct val="0"/>
                        </a:spcAft>
                        <a:buFont typeface="Wingdings" pitchFamily="2" charset="2"/>
                        <a:defRPr sz="1400">
                          <a:solidFill>
                            <a:schemeClr val="tx1"/>
                          </a:solidFill>
                          <a:latin typeface="Arial" charset="0"/>
                        </a:defRPr>
                      </a:lvl8pPr>
                      <a:lvl9pPr marL="3886200" indent="-228600" eaLnBrk="0" fontAlgn="base" hangingPunct="0">
                        <a:spcBef>
                          <a:spcPct val="0"/>
                        </a:spcBef>
                        <a:spcAft>
                          <a:spcPct val="0"/>
                        </a:spcAft>
                        <a:buFont typeface="Wingdings" pitchFamily="2" charset="2"/>
                        <a:defRPr sz="1400">
                          <a:solidFill>
                            <a:schemeClr val="tx1"/>
                          </a:solidFill>
                          <a:latin typeface="Arial" charset="0"/>
                        </a:defRPr>
                      </a:lvl9pPr>
                    </a:lstStyle>
                    <a:p>
                      <a:pPr marL="182563" indent="-182563">
                        <a:spcBef>
                          <a:spcPts val="300"/>
                        </a:spcBef>
                        <a:spcAft>
                          <a:spcPts val="0"/>
                        </a:spcAft>
                        <a:buClr>
                          <a:schemeClr val="folHlink"/>
                        </a:buClr>
                        <a:buFont typeface="Wingdings" pitchFamily="2" charset="2"/>
                        <a:buChar char="§"/>
                      </a:pPr>
                      <a:r>
                        <a:rPr lang="en-US" sz="1200" dirty="0"/>
                        <a:t>Menor tiempo de paradas</a:t>
                      </a:r>
                    </a:p>
                    <a:p>
                      <a:pPr marL="182563" indent="-182563">
                        <a:spcBef>
                          <a:spcPts val="300"/>
                        </a:spcBef>
                        <a:spcAft>
                          <a:spcPts val="0"/>
                        </a:spcAft>
                        <a:buClr>
                          <a:schemeClr val="folHlink"/>
                        </a:buClr>
                        <a:buFont typeface="Wingdings" pitchFamily="2" charset="2"/>
                        <a:buChar char="§"/>
                      </a:pPr>
                      <a:r>
                        <a:rPr lang="en-US" sz="1200" dirty="0"/>
                        <a:t>Fiabilidad mejorada</a:t>
                      </a:r>
                    </a:p>
                    <a:p>
                      <a:pPr marL="182563" indent="-182563">
                        <a:spcBef>
                          <a:spcPts val="300"/>
                        </a:spcBef>
                        <a:spcAft>
                          <a:spcPts val="0"/>
                        </a:spcAft>
                        <a:buClr>
                          <a:schemeClr val="folHlink"/>
                        </a:buClr>
                        <a:buFont typeface="Wingdings" pitchFamily="2" charset="2"/>
                        <a:buChar char="§"/>
                      </a:pPr>
                      <a:r>
                        <a:rPr lang="en-US" sz="1200" dirty="0"/>
                        <a:t>Costo de mantenimiento reducido</a:t>
                      </a:r>
                    </a:p>
                    <a:p>
                      <a:pPr marL="182563" indent="-182563">
                        <a:spcBef>
                          <a:spcPts val="300"/>
                        </a:spcBef>
                        <a:spcAft>
                          <a:spcPts val="0"/>
                        </a:spcAft>
                        <a:buClr>
                          <a:schemeClr val="folHlink"/>
                        </a:buClr>
                        <a:buFont typeface="Wingdings" pitchFamily="2" charset="2"/>
                        <a:buChar char="§"/>
                      </a:pPr>
                      <a:endParaRPr lang="es-ES" sz="1200" dirty="0"/>
                    </a:p>
                    <a:p>
                      <a:pPr marL="182563" indent="-182563">
                        <a:spcBef>
                          <a:spcPts val="300"/>
                        </a:spcBef>
                        <a:spcAft>
                          <a:spcPts val="0"/>
                        </a:spcAft>
                        <a:buClr>
                          <a:schemeClr val="folHlink"/>
                        </a:buClr>
                        <a:buFont typeface="Wingdings" pitchFamily="2" charset="2"/>
                        <a:buChar char="§"/>
                      </a:pPr>
                      <a:endParaRPr lang="es-ES" sz="1200" dirty="0"/>
                    </a:p>
                    <a:p>
                      <a:pPr marL="162278" marR="0" lvl="1" indent="-162278" algn="l" defTabSz="914400" rtl="0" eaLnBrk="1" fontAlgn="base" latinLnBrk="0" hangingPunct="1">
                        <a:lnSpc>
                          <a:spcPct val="100000"/>
                        </a:lnSpc>
                        <a:spcBef>
                          <a:spcPts val="300"/>
                        </a:spcBef>
                        <a:spcAft>
                          <a:spcPts val="0"/>
                        </a:spcAft>
                        <a:buClr>
                          <a:schemeClr val="accent4"/>
                        </a:buClr>
                        <a:buSzPct val="100000"/>
                        <a:buFont typeface="Wingdings"/>
                        <a:buChar char="§"/>
                        <a:tabLst>
                          <a:tab pos="2974975" algn="l"/>
                          <a:tab pos="3151188" algn="l"/>
                        </a:tabLst>
                        <a:defRPr/>
                      </a:pPr>
                      <a:endParaRPr lang="es-ES" altLang="de-DE" sz="1400" kern="1200" noProof="1">
                        <a:solidFill>
                          <a:srgbClr val="000000"/>
                        </a:solidFill>
                        <a:latin typeface="+mn-lt"/>
                        <a:ea typeface="+mn-ea"/>
                        <a:cs typeface="+mn-cs"/>
                      </a:endParaRPr>
                    </a:p>
                  </a:txBody>
                  <a:tcPr marL="108011" marR="108011" marT="72000" marB="72000" horzOverflow="overflow">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a:noFill/>
                    </a:lnTlToBr>
                    <a:lnBlToTr>
                      <a:noFill/>
                    </a:lnBlToTr>
                    <a:solidFill>
                      <a:schemeClr val="bg1"/>
                    </a:solidFill>
                  </a:tcPr>
                </a:tc>
                <a:tc>
                  <a:txBody>
                    <a:bodyPr/>
                    <a:lstStyle/>
                    <a:p>
                      <a:pPr marL="126000" marR="0" lvl="0" indent="-126000" algn="l" defTabSz="914400" rtl="0" eaLnBrk="1" fontAlgn="base" latinLnBrk="0" hangingPunct="1">
                        <a:lnSpc>
                          <a:spcPct val="100000"/>
                        </a:lnSpc>
                        <a:spcBef>
                          <a:spcPts val="300"/>
                        </a:spcBef>
                        <a:spcAft>
                          <a:spcPts val="0"/>
                        </a:spcAft>
                        <a:buClr>
                          <a:schemeClr val="folHlink"/>
                        </a:buClr>
                        <a:buSzTx/>
                        <a:buFont typeface="Wingdings" pitchFamily="2" charset="2"/>
                        <a:buChar char="§"/>
                        <a:tabLst>
                          <a:tab pos="2974975" algn="l"/>
                          <a:tab pos="3151188" algn="l"/>
                        </a:tabLst>
                        <a:defRPr/>
                      </a:pPr>
                      <a:endParaRPr kumimoji="0" lang="de-DE" altLang="de-DE" sz="1400" b="0" i="0" u="none" strike="noStrike" cap="none" normalizeH="0" baseline="0" noProof="1">
                        <a:ln>
                          <a:noFill/>
                        </a:ln>
                        <a:solidFill>
                          <a:schemeClr val="tx1"/>
                        </a:solidFill>
                        <a:effectLst/>
                        <a:latin typeface="Arial" charset="0"/>
                        <a:ea typeface="+mn-ea"/>
                        <a:cs typeface="Arial" charset="0"/>
                      </a:endParaRPr>
                    </a:p>
                  </a:txBody>
                  <a:tcPr marL="108011" marR="108011" marT="72000" marB="72000" horzOverflow="overflow">
                    <a:lnL w="9525" cap="flat" cmpd="sng" algn="ctr">
                      <a:solidFill>
                        <a:schemeClr val="accent4"/>
                      </a:solidFill>
                      <a:prstDash val="solid"/>
                      <a:round/>
                      <a:headEnd type="none" w="med" len="med"/>
                      <a:tailEnd type="none" w="med" len="med"/>
                    </a:lnL>
                    <a:lnR w="952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solidFill>
                  </a:tcPr>
                </a:tc>
                <a:tc>
                  <a:txBody>
                    <a:bodyPr/>
                    <a:lstStyle/>
                    <a:p>
                      <a:pPr marL="182563" marR="0" lvl="0" indent="-182563" algn="l" defTabSz="914400" rtl="0" eaLnBrk="1" fontAlgn="auto" latinLnBrk="0" hangingPunct="1">
                        <a:lnSpc>
                          <a:spcPct val="100000"/>
                        </a:lnSpc>
                        <a:spcBef>
                          <a:spcPts val="300"/>
                        </a:spcBef>
                        <a:spcAft>
                          <a:spcPts val="0"/>
                        </a:spcAft>
                        <a:buClr>
                          <a:srgbClr val="E64B00"/>
                        </a:buClr>
                        <a:buSzTx/>
                        <a:buFont typeface="Wingdings" pitchFamily="2" charset="2"/>
                        <a:buChar char="§"/>
                        <a:tabLst/>
                        <a:defRPr/>
                      </a:pPr>
                      <a:r>
                        <a:rPr kumimoji="0" lang="en-US" sz="1200" b="0" i="0" u="none" strike="noStrike" kern="1200" cap="none" spc="0" normalizeH="0" baseline="0" noProof="0" dirty="0">
                          <a:ln>
                            <a:noFill/>
                          </a:ln>
                          <a:solidFill>
                            <a:srgbClr val="000000"/>
                          </a:solidFill>
                          <a:effectLst/>
                          <a:uLnTx/>
                          <a:uFillTx/>
                          <a:latin typeface="+mn-lt"/>
                        </a:rPr>
                        <a:t>Con el correr del tiempo, la vida útil de las pinzas actuales puede verse limitada por el desgaste de los cojinetes y de los muelles, que pueden causar una transferencia incorrecta de las botellas y botellas caídas durante la producción.</a:t>
                      </a:r>
                    </a:p>
                    <a:p>
                      <a:pPr marL="182563" marR="0" lvl="0" indent="-182563" algn="l" defTabSz="914400" rtl="0" eaLnBrk="1" fontAlgn="auto" latinLnBrk="0" hangingPunct="1">
                        <a:lnSpc>
                          <a:spcPct val="100000"/>
                        </a:lnSpc>
                        <a:spcBef>
                          <a:spcPts val="300"/>
                        </a:spcBef>
                        <a:spcAft>
                          <a:spcPts val="0"/>
                        </a:spcAft>
                        <a:buClr>
                          <a:srgbClr val="E64B00"/>
                        </a:buClr>
                        <a:buSzTx/>
                        <a:buFont typeface="Wingdings" pitchFamily="2" charset="2"/>
                        <a:buChar char="§"/>
                        <a:tabLst/>
                        <a:defRPr/>
                      </a:pPr>
                      <a:r>
                        <a:rPr kumimoji="0" lang="en-US" sz="1200" b="0" i="0" u="none" strike="noStrike" kern="1200" cap="none" spc="0" normalizeH="0" baseline="0" noProof="0" dirty="0">
                          <a:ln>
                            <a:noFill/>
                          </a:ln>
                          <a:solidFill>
                            <a:srgbClr val="000000"/>
                          </a:solidFill>
                          <a:effectLst/>
                          <a:uLnTx/>
                          <a:uFillTx/>
                          <a:latin typeface="+mn-lt"/>
                        </a:rPr>
                        <a:t>Las nuevas pinzas fueron diseñadas para lograr un ciclo de vida más largo, con grandes cojinetes plásticos, un muelle de cierre más sólido y un nuevo perfil de la abrazadera y del soporte de botella.</a:t>
                      </a:r>
                      <a:endParaRPr kumimoji="0" lang="es-ES" altLang="de-DE" sz="1400" b="0" i="0" u="none" strike="noStrike" cap="none" normalizeH="0" baseline="0" noProof="1">
                        <a:ln>
                          <a:noFill/>
                        </a:ln>
                        <a:solidFill>
                          <a:schemeClr val="tx1"/>
                        </a:solidFill>
                        <a:effectLst/>
                        <a:latin typeface="Arial" charset="0"/>
                        <a:ea typeface="+mn-ea"/>
                        <a:cs typeface="Arial" charset="0"/>
                      </a:endParaRPr>
                    </a:p>
                    <a:p>
                      <a:pPr marL="162000" marR="0" lvl="0" indent="-162000" algn="l" defTabSz="914400" rtl="0" eaLnBrk="1" fontAlgn="base" latinLnBrk="0" hangingPunct="1">
                        <a:lnSpc>
                          <a:spcPct val="100000"/>
                        </a:lnSpc>
                        <a:spcBef>
                          <a:spcPts val="300"/>
                        </a:spcBef>
                        <a:spcAft>
                          <a:spcPts val="0"/>
                        </a:spcAft>
                        <a:buClr>
                          <a:schemeClr val="folHlink"/>
                        </a:buClr>
                        <a:buSzTx/>
                        <a:buFont typeface="Wingdings" pitchFamily="2" charset="2"/>
                        <a:buChar char="§"/>
                        <a:tabLst>
                          <a:tab pos="2974975" algn="l"/>
                          <a:tab pos="3151188" algn="l"/>
                        </a:tabLst>
                        <a:defRPr/>
                      </a:pPr>
                      <a:endParaRPr kumimoji="0" lang="es-ES" altLang="de-DE" sz="1400" b="0" i="0" u="none" strike="noStrike" cap="none" normalizeH="0" baseline="0" noProof="1">
                        <a:ln>
                          <a:noFill/>
                        </a:ln>
                        <a:solidFill>
                          <a:schemeClr val="tx1"/>
                        </a:solidFill>
                        <a:effectLst/>
                        <a:latin typeface="Arial" charset="0"/>
                        <a:ea typeface="+mn-ea"/>
                        <a:cs typeface="Arial" charset="0"/>
                      </a:endParaRPr>
                    </a:p>
                    <a:p>
                      <a:pPr marL="162000" marR="0" lvl="0" indent="-162000" algn="l" defTabSz="914400" rtl="0" eaLnBrk="1" fontAlgn="base" latinLnBrk="0" hangingPunct="1">
                        <a:lnSpc>
                          <a:spcPct val="100000"/>
                        </a:lnSpc>
                        <a:spcBef>
                          <a:spcPts val="300"/>
                        </a:spcBef>
                        <a:spcAft>
                          <a:spcPts val="0"/>
                        </a:spcAft>
                        <a:buClr>
                          <a:schemeClr val="folHlink"/>
                        </a:buClr>
                        <a:buSzTx/>
                        <a:buFont typeface="Wingdings" pitchFamily="2" charset="2"/>
                        <a:buChar char="§"/>
                        <a:tabLst>
                          <a:tab pos="2974975" algn="l"/>
                          <a:tab pos="3151188" algn="l"/>
                        </a:tabLst>
                        <a:defRPr/>
                      </a:pPr>
                      <a:endParaRPr kumimoji="0" lang="es-ES" altLang="de-DE" sz="1400" b="0" i="0" u="none" strike="noStrike" cap="none" normalizeH="0" baseline="0" noProof="1">
                        <a:ln>
                          <a:noFill/>
                        </a:ln>
                        <a:solidFill>
                          <a:schemeClr val="tx1"/>
                        </a:solidFill>
                        <a:effectLst/>
                        <a:latin typeface="Arial" charset="0"/>
                        <a:ea typeface="+mn-ea"/>
                        <a:cs typeface="Arial" charset="0"/>
                      </a:endParaRPr>
                    </a:p>
                    <a:p>
                      <a:pPr marL="162000" marR="0" lvl="0" indent="-162000" algn="l" defTabSz="914400" rtl="0" eaLnBrk="1" fontAlgn="base" latinLnBrk="0" hangingPunct="1">
                        <a:lnSpc>
                          <a:spcPct val="100000"/>
                        </a:lnSpc>
                        <a:spcBef>
                          <a:spcPts val="300"/>
                        </a:spcBef>
                        <a:spcAft>
                          <a:spcPts val="0"/>
                        </a:spcAft>
                        <a:buClr>
                          <a:schemeClr val="folHlink"/>
                        </a:buClr>
                        <a:buSzTx/>
                        <a:buFont typeface="Wingdings" pitchFamily="2" charset="2"/>
                        <a:buChar char="§"/>
                        <a:tabLst>
                          <a:tab pos="2974975" algn="l"/>
                          <a:tab pos="3151188" algn="l"/>
                        </a:tabLst>
                        <a:defRPr/>
                      </a:pPr>
                      <a:endParaRPr kumimoji="0" lang="es-ES" altLang="de-DE" sz="1400" b="0" i="0" u="none" strike="noStrike" cap="none" normalizeH="0" baseline="0" noProof="1">
                        <a:ln>
                          <a:noFill/>
                        </a:ln>
                        <a:solidFill>
                          <a:schemeClr val="tx1"/>
                        </a:solidFill>
                        <a:effectLst/>
                        <a:latin typeface="Arial" charset="0"/>
                        <a:ea typeface="+mn-ea"/>
                        <a:cs typeface="Arial" charset="0"/>
                      </a:endParaRPr>
                    </a:p>
                    <a:p>
                      <a:pPr marL="162000" marR="0" lvl="0" indent="-162000" algn="l" defTabSz="914400" rtl="0" eaLnBrk="1" fontAlgn="base" latinLnBrk="0" hangingPunct="1">
                        <a:lnSpc>
                          <a:spcPct val="100000"/>
                        </a:lnSpc>
                        <a:spcBef>
                          <a:spcPts val="300"/>
                        </a:spcBef>
                        <a:spcAft>
                          <a:spcPts val="0"/>
                        </a:spcAft>
                        <a:buClr>
                          <a:schemeClr val="folHlink"/>
                        </a:buClr>
                        <a:buSzTx/>
                        <a:buFont typeface="Wingdings" pitchFamily="2" charset="2"/>
                        <a:buChar char="§"/>
                        <a:tabLst>
                          <a:tab pos="2974975" algn="l"/>
                          <a:tab pos="3151188" algn="l"/>
                        </a:tabLst>
                        <a:defRPr/>
                      </a:pPr>
                      <a:endParaRPr kumimoji="0" lang="es-ES" altLang="de-DE" sz="1400" b="0" i="0" u="none" strike="noStrike" cap="none" normalizeH="0" baseline="0" noProof="1">
                        <a:ln>
                          <a:noFill/>
                        </a:ln>
                        <a:solidFill>
                          <a:schemeClr val="tx1"/>
                        </a:solidFill>
                        <a:effectLst/>
                        <a:latin typeface="Arial" charset="0"/>
                        <a:ea typeface="+mn-ea"/>
                        <a:cs typeface="Arial" charset="0"/>
                      </a:endParaRPr>
                    </a:p>
                    <a:p>
                      <a:pPr marL="162000" marR="0" lvl="0" indent="-162000" algn="l" defTabSz="914400" rtl="0" eaLnBrk="1" fontAlgn="base" latinLnBrk="0" hangingPunct="1">
                        <a:lnSpc>
                          <a:spcPct val="100000"/>
                        </a:lnSpc>
                        <a:spcBef>
                          <a:spcPts val="300"/>
                        </a:spcBef>
                        <a:spcAft>
                          <a:spcPts val="0"/>
                        </a:spcAft>
                        <a:buClr>
                          <a:schemeClr val="folHlink"/>
                        </a:buClr>
                        <a:buSzTx/>
                        <a:buFont typeface="Wingdings" pitchFamily="2" charset="2"/>
                        <a:buChar char="§"/>
                        <a:tabLst>
                          <a:tab pos="2974975" algn="l"/>
                          <a:tab pos="3151188" algn="l"/>
                        </a:tabLst>
                        <a:defRPr/>
                      </a:pPr>
                      <a:endParaRPr kumimoji="0" lang="es-ES" altLang="de-DE" sz="1400" b="0" i="0" u="none" strike="noStrike" cap="none" normalizeH="0" baseline="0" noProof="1">
                        <a:ln>
                          <a:noFill/>
                        </a:ln>
                        <a:solidFill>
                          <a:schemeClr val="tx1"/>
                        </a:solidFill>
                        <a:effectLst/>
                        <a:latin typeface="Arial" charset="0"/>
                        <a:ea typeface="+mn-ea"/>
                        <a:cs typeface="Arial" charset="0"/>
                      </a:endParaRPr>
                    </a:p>
                  </a:txBody>
                  <a:tcPr marL="108011" marR="108011" marT="72000" marB="72000" horzOverflow="overflow">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
        <p:nvSpPr>
          <p:cNvPr id="2" name="Title 1"/>
          <p:cNvSpPr>
            <a:spLocks noGrp="1"/>
          </p:cNvSpPr>
          <p:nvPr>
            <p:ph type="title"/>
          </p:nvPr>
        </p:nvSpPr>
        <p:spPr/>
        <p:txBody>
          <a:bodyPr/>
          <a:lstStyle/>
          <a:p>
            <a:r>
              <a:rPr sz="2800" dirty="0"/>
              <a:t>Menor tiempo de paradas y mejor desempeño </a:t>
            </a:r>
            <a:endParaRPr lang="es-ES" sz="2800" dirty="0"/>
          </a:p>
        </p:txBody>
      </p:sp>
      <p:sp>
        <p:nvSpPr>
          <p:cNvPr id="3" name="Text Placeholder 2"/>
          <p:cNvSpPr>
            <a:spLocks noGrp="1"/>
          </p:cNvSpPr>
          <p:nvPr>
            <p:ph type="body" sz="quarter" idx="4294967295"/>
          </p:nvPr>
        </p:nvSpPr>
        <p:spPr>
          <a:xfrm>
            <a:off x="642938" y="1435100"/>
            <a:ext cx="7997825" cy="307975"/>
          </a:xfrm>
        </p:spPr>
        <p:txBody>
          <a:bodyPr vert="horz" lIns="0" tIns="0" rIns="0" bIns="0" rtlCol="0">
            <a:spAutoFit/>
          </a:bodyPr>
          <a:lstStyle/>
          <a:p>
            <a:r>
              <a:rPr dirty="0"/>
              <a:t>Pinzas de transferencia mejoradas</a:t>
            </a:r>
          </a:p>
        </p:txBody>
      </p:sp>
      <p:sp>
        <p:nvSpPr>
          <p:cNvPr id="4" name="Text Placeholder 2"/>
          <p:cNvSpPr txBox="1">
            <a:spLocks/>
          </p:cNvSpPr>
          <p:nvPr/>
        </p:nvSpPr>
        <p:spPr>
          <a:xfrm>
            <a:off x="651885" y="5862257"/>
            <a:ext cx="7978774" cy="418576"/>
          </a:xfrm>
          <a:prstGeom prst="rect">
            <a:avLst/>
          </a:prstGeom>
        </p:spPr>
        <p:txBody>
          <a:bodyPr vert="horz" wrap="square" lIns="0" tIns="0" rIns="0" bIns="0" rtlCol="0">
            <a:spAutoFit/>
          </a:bodyPr>
          <a:lstStyle>
            <a:lvl1pPr indent="0" eaLnBrk="1" hangingPunct="1">
              <a:spcBef>
                <a:spcPct val="20000"/>
              </a:spcBef>
              <a:buNone/>
              <a:defRPr sz="800" kern="0"/>
            </a:lvl1pPr>
            <a:lvl2pPr marL="182563" indent="-182563" eaLnBrk="1" hangingPunct="1">
              <a:spcBef>
                <a:spcPts val="1200"/>
              </a:spcBef>
              <a:buClr>
                <a:schemeClr val="accent4"/>
              </a:buClr>
              <a:buFont typeface="Wingdings" pitchFamily="2" charset="2"/>
              <a:buChar char="§"/>
            </a:lvl2pPr>
            <a:lvl3pPr marL="357188" indent="-174625" eaLnBrk="1" hangingPunct="1">
              <a:spcBef>
                <a:spcPts val="0"/>
              </a:spcBef>
              <a:buClr>
                <a:schemeClr val="accent4"/>
              </a:buClr>
              <a:buFont typeface="Wingdings" pitchFamily="2" charset="2"/>
              <a:buChar char="§"/>
              <a:defRPr sz="1600"/>
            </a:lvl3pPr>
            <a:lvl4pPr marL="539750" indent="-182563" eaLnBrk="1" hangingPunct="1">
              <a:spcBef>
                <a:spcPts val="0"/>
              </a:spcBef>
              <a:buFont typeface="Wingdings" pitchFamily="2" charset="2"/>
              <a:buChar char="§"/>
              <a:defRPr sz="1600"/>
            </a:lvl4pPr>
            <a:lvl5pPr marL="714375" indent="-174625" eaLnBrk="1" hangingPunct="1">
              <a:spcBef>
                <a:spcPts val="0"/>
              </a:spcBef>
              <a:buFont typeface="Wingdings" pitchFamily="2" charset="2"/>
              <a:buChar char="§"/>
              <a:defRPr sz="1600"/>
            </a:lvl5pPr>
            <a:lvl6pPr marL="2514600" indent="-228600" eaLnBrk="1" hangingPunct="1">
              <a:spcBef>
                <a:spcPct val="20000"/>
              </a:spcBef>
              <a:buChar char="•"/>
              <a:defRPr sz="2000"/>
            </a:lvl6pPr>
            <a:lvl7pPr marL="2971800" indent="-228600" eaLnBrk="1" hangingPunct="1">
              <a:spcBef>
                <a:spcPct val="20000"/>
              </a:spcBef>
              <a:buChar char="•"/>
              <a:defRPr sz="2000"/>
            </a:lvl7pPr>
            <a:lvl8pPr marL="3429000" indent="-228600" eaLnBrk="1" hangingPunct="1">
              <a:spcBef>
                <a:spcPct val="20000"/>
              </a:spcBef>
              <a:buChar char="•"/>
              <a:defRPr sz="2000"/>
            </a:lvl8pPr>
            <a:lvl9pPr marL="3886200" indent="-228600" eaLnBrk="1" hangingPunct="1">
              <a:spcBef>
                <a:spcPct val="20000"/>
              </a:spcBef>
              <a:buChar char="•"/>
              <a:defRPr sz="2000"/>
            </a:lvl9pPr>
            <a:extLst/>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sz="800" b="0" i="0" u="none" strike="noStrike" kern="0" cap="none" spc="0" normalizeH="0" baseline="0" noProof="0" dirty="0">
                <a:ln>
                  <a:noFill/>
                </a:ln>
                <a:solidFill>
                  <a:srgbClr val="000000"/>
                </a:solidFill>
                <a:effectLst/>
                <a:uLnTx/>
                <a:uFillTx/>
                <a:latin typeface="Arial"/>
                <a:ea typeface="+mn-ea"/>
                <a:cs typeface="+mn-cs"/>
              </a:rPr>
              <a:t>Valor: Eficiencia, flexibilidad</a:t>
            </a: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sz="800" b="0" i="0" u="none" strike="noStrike" kern="0" cap="none" spc="0" normalizeH="0" baseline="0" noProof="0" dirty="0">
                <a:ln>
                  <a:noFill/>
                </a:ln>
                <a:solidFill>
                  <a:srgbClr val="000000"/>
                </a:solidFill>
                <a:effectLst/>
                <a:uLnTx/>
                <a:uFillTx/>
                <a:latin typeface="Arial"/>
                <a:ea typeface="+mn-ea"/>
                <a:cs typeface="+mn-cs"/>
              </a:rPr>
              <a:t>Equipo: Llenadoras asépticas (FMa)</a:t>
            </a: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sz="800" b="0" i="0" u="none" strike="noStrike" kern="0" cap="none" spc="0" normalizeH="0" baseline="0" noProof="0" dirty="0">
                <a:ln>
                  <a:noFill/>
                </a:ln>
                <a:solidFill>
                  <a:srgbClr val="000000"/>
                </a:solidFill>
                <a:effectLst/>
                <a:uLnTx/>
                <a:uFillTx/>
                <a:latin typeface="Arial"/>
                <a:ea typeface="+mn-ea"/>
                <a:cs typeface="+mn-cs"/>
              </a:rPr>
              <a:t>Código de catálogo: SP010</a:t>
            </a:r>
          </a:p>
        </p:txBody>
      </p:sp>
      <p:sp>
        <p:nvSpPr>
          <p:cNvPr id="5" name="BainBulletsConfiguration" hidden="1"/>
          <p:cNvSpPr txBox="1"/>
          <p:nvPr/>
        </p:nvSpPr>
        <p:spPr>
          <a:xfrm>
            <a:off x="12700" y="12700"/>
            <a:ext cx="65" cy="15389"/>
          </a:xfrm>
          <a:prstGeom prst="rect">
            <a:avLst/>
          </a:prstGeom>
          <a:noFill/>
        </p:spPr>
        <p:txBody>
          <a:bodyPr vert="horz" wrap="none" lIns="0" tIns="0" rIns="0" bIns="0" rtlCol="0">
            <a:spAutoFit/>
          </a:bodyPr>
          <a:lstStyle/>
          <a:p>
            <a:pPr marL="0" marR="0" lvl="0" indent="0" algn="l" defTabSz="914400" rtl="0" eaLnBrk="1" fontAlgn="auto" latinLnBrk="0" hangingPunct="1">
              <a:lnSpc>
                <a:spcPct val="100000"/>
              </a:lnSpc>
              <a:spcBef>
                <a:spcPts val="0"/>
              </a:spcBef>
              <a:spcAft>
                <a:spcPts val="0"/>
              </a:spcAft>
              <a:buClr>
                <a:srgbClr val="E64B00"/>
              </a:buClr>
              <a:buSzTx/>
              <a:buFontTx/>
              <a:buNone/>
              <a:tabLst/>
              <a:defRPr/>
            </a:pPr>
            <a:endParaRPr kumimoji="0" lang="en-US" sz="100" b="0" i="0" u="none" strike="noStrike" kern="1200" cap="none" spc="0" normalizeH="0" baseline="0" noProof="0" dirty="0" err="1">
              <a:ln>
                <a:noFill/>
              </a:ln>
              <a:solidFill>
                <a:srgbClr val="FFFFFF"/>
              </a:solidFill>
              <a:effectLst/>
              <a:uLnTx/>
              <a:uFillTx/>
              <a:latin typeface="Arial"/>
              <a:ea typeface="+mn-ea"/>
              <a:cs typeface="+mn-cs"/>
            </a:endParaRPr>
          </a:p>
        </p:txBody>
      </p:sp>
      <p:pic>
        <p:nvPicPr>
          <p:cNvPr id="8"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0969"/>
          <a:stretch/>
        </p:blipFill>
        <p:spPr bwMode="auto">
          <a:xfrm>
            <a:off x="5616116" y="4365104"/>
            <a:ext cx="2268689" cy="1092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hteck 11">
            <a:extLst>
              <a:ext uri="{FF2B5EF4-FFF2-40B4-BE49-F238E27FC236}">
                <a16:creationId xmlns:a16="http://schemas.microsoft.com/office/drawing/2014/main" id="{EC537ACF-0AC1-4256-B426-2F9B2E894F9A}"/>
              </a:ext>
            </a:extLst>
          </p:cNvPr>
          <p:cNvSpPr/>
          <p:nvPr/>
        </p:nvSpPr>
        <p:spPr>
          <a:xfrm>
            <a:off x="4771170" y="1743075"/>
            <a:ext cx="3878540" cy="400049"/>
          </a:xfrm>
          <a:prstGeom prst="rect">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anchor="ctr"/>
          <a:lstStyle>
            <a:lvl1pPr marL="0" algn="l" rtl="0" latinLnBrk="0">
              <a:defRPr sz="1800" kern="1200">
                <a:solidFill>
                  <a:schemeClr val="lt1"/>
                </a:solidFill>
                <a:latin typeface="+mn-lt"/>
                <a:ea typeface="+mn-ea"/>
                <a:cs typeface="+mn-cs"/>
              </a:defRPr>
            </a:lvl1pPr>
            <a:lvl2pPr marL="457200" algn="l" rtl="0" latinLnBrk="0">
              <a:defRPr sz="1800" kern="1200">
                <a:solidFill>
                  <a:schemeClr val="lt1"/>
                </a:solidFill>
                <a:latin typeface="+mn-lt"/>
                <a:ea typeface="+mn-ea"/>
                <a:cs typeface="+mn-cs"/>
              </a:defRPr>
            </a:lvl2pPr>
            <a:lvl3pPr marL="914400" algn="l" rtl="0" latinLnBrk="0">
              <a:defRPr sz="1800" kern="1200">
                <a:solidFill>
                  <a:schemeClr val="lt1"/>
                </a:solidFill>
                <a:latin typeface="+mn-lt"/>
                <a:ea typeface="+mn-ea"/>
                <a:cs typeface="+mn-cs"/>
              </a:defRPr>
            </a:lvl3pPr>
            <a:lvl4pPr marL="1371600" algn="l" rtl="0" latinLnBrk="0">
              <a:defRPr sz="1800" kern="1200">
                <a:solidFill>
                  <a:schemeClr val="lt1"/>
                </a:solidFill>
                <a:latin typeface="+mn-lt"/>
                <a:ea typeface="+mn-ea"/>
                <a:cs typeface="+mn-cs"/>
              </a:defRPr>
            </a:lvl4pPr>
            <a:lvl5pPr marL="1828800" algn="l" rtl="0" latinLnBrk="0">
              <a:defRPr sz="1800" kern="1200">
                <a:solidFill>
                  <a:schemeClr val="lt1"/>
                </a:solidFill>
                <a:latin typeface="+mn-lt"/>
                <a:ea typeface="+mn-ea"/>
                <a:cs typeface="+mn-cs"/>
              </a:defRPr>
            </a:lvl5pPr>
            <a:lvl6pPr marL="2286000" algn="l" rtl="0" latinLnBrk="0">
              <a:defRPr sz="1800" kern="1200">
                <a:solidFill>
                  <a:schemeClr val="lt1"/>
                </a:solidFill>
                <a:latin typeface="+mn-lt"/>
                <a:ea typeface="+mn-ea"/>
                <a:cs typeface="+mn-cs"/>
              </a:defRPr>
            </a:lvl6pPr>
            <a:lvl7pPr marL="2743200" algn="l" rtl="0" latinLnBrk="0">
              <a:defRPr sz="1800" kern="1200">
                <a:solidFill>
                  <a:schemeClr val="lt1"/>
                </a:solidFill>
                <a:latin typeface="+mn-lt"/>
                <a:ea typeface="+mn-ea"/>
                <a:cs typeface="+mn-cs"/>
              </a:defRPr>
            </a:lvl7pPr>
            <a:lvl8pPr marL="3200400" algn="l" rtl="0" latinLnBrk="0">
              <a:defRPr sz="1800" kern="1200">
                <a:solidFill>
                  <a:schemeClr val="lt1"/>
                </a:solidFill>
                <a:latin typeface="+mn-lt"/>
                <a:ea typeface="+mn-ea"/>
                <a:cs typeface="+mn-cs"/>
              </a:defRPr>
            </a:lvl8pPr>
            <a:lvl9pPr marL="3657600" algn="l" rtl="0" latinLnBrk="0">
              <a:defRPr sz="1800" kern="1200">
                <a:solidFill>
                  <a:schemeClr val="lt1"/>
                </a:solidFill>
                <a:latin typeface="+mn-lt"/>
                <a:ea typeface="+mn-ea"/>
                <a:cs typeface="+mn-cs"/>
              </a:defRPr>
            </a:lvl9pPr>
            <a:extLst/>
          </a:lstStyle>
          <a:p>
            <a:pPr marL="190500" marR="0" lvl="0" indent="-190500" algn="l" defTabSz="914400" rtl="0" eaLnBrk="1" fontAlgn="base" latinLnBrk="0" hangingPunct="1">
              <a:lnSpc>
                <a:spcPct val="100000"/>
              </a:lnSpc>
              <a:spcBef>
                <a:spcPts val="300"/>
              </a:spcBef>
              <a:spcAft>
                <a:spcPts val="0"/>
              </a:spcAft>
              <a:buClr>
                <a:srgbClr val="E64B00"/>
              </a:buClr>
              <a:buSzTx/>
              <a:buFontTx/>
              <a:buNone/>
              <a:tabLst/>
              <a:defRPr/>
            </a:pPr>
            <a:r>
              <a:rPr kumimoji="0" lang="de-CH" altLang="de-DE" sz="1400" b="1" i="0" u="none" strike="noStrike" kern="1200" cap="none" spc="0" normalizeH="0" baseline="0" noProof="1">
                <a:ln>
                  <a:noFill/>
                </a:ln>
                <a:solidFill>
                  <a:srgbClr val="FFFFFF"/>
                </a:solidFill>
                <a:effectLst/>
                <a:uLnTx/>
                <a:uFillTx/>
                <a:latin typeface="Arial" charset="0"/>
                <a:ea typeface="+mn-ea"/>
                <a:cs typeface="+mn-cs"/>
              </a:rPr>
              <a:t>DESCRIPCIÓN</a:t>
            </a:r>
            <a:endParaRPr kumimoji="0" lang="es-ES" altLang="de-DE" sz="1400" b="0" i="0" u="none" strike="noStrike" kern="1200" cap="none" spc="0" normalizeH="0" baseline="0" noProof="0" dirty="0">
              <a:ln>
                <a:noFill/>
              </a:ln>
              <a:solidFill>
                <a:srgbClr val="FFFFFF"/>
              </a:solidFill>
              <a:effectLst/>
              <a:uLnTx/>
              <a:uFillTx/>
              <a:latin typeface="Arial" charset="0"/>
              <a:ea typeface="+mn-ea"/>
              <a:cs typeface="Arial" charset="0"/>
            </a:endParaRPr>
          </a:p>
        </p:txBody>
      </p:sp>
    </p:spTree>
    <p:extLst>
      <p:ext uri="{BB962C8B-B14F-4D97-AF65-F5344CB8AC3E}">
        <p14:creationId xmlns:p14="http://schemas.microsoft.com/office/powerpoint/2010/main" val="6112183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idel-PPT-Template2014">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Promenade">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xml><?xml version="1.0" encoding="utf-8"?>
<a:theme xmlns:a="http://schemas.openxmlformats.org/drawingml/2006/main" name="1_Sidel_Template_4x3_v1">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AD3800"/>
      </a:accent6>
      <a:hlink>
        <a:srgbClr val="669900"/>
      </a:hlink>
      <a:folHlink>
        <a:srgbClr val="E64B00"/>
      </a:folHlink>
    </a:clrScheme>
    <a:fontScheme name="Sidel_fon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defPP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EN-modele-new.potx" id="{63F86F24-1EED-41D3-90E6-59487835C019}" vid="{E4DD9F58-C7BE-4ED2-AAEB-88540AD62E8F}"/>
    </a:ext>
  </a:extLst>
</a:theme>
</file>

<file path=ppt/theme/theme3.xml><?xml version="1.0" encoding="utf-8"?>
<a:theme xmlns:a="http://schemas.openxmlformats.org/drawingml/2006/main" name="LIOMT">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AD3800"/>
      </a:accent6>
      <a:hlink>
        <a:srgbClr val="669900"/>
      </a:hlink>
      <a:folHlink>
        <a:srgbClr val="E64B00"/>
      </a:folHlink>
    </a:clrScheme>
    <a:fontScheme name="Sidel_fon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defPP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EN-modele-new.potx" id="{63F86F24-1EED-41D3-90E6-59487835C019}" vid="{E4DD9F58-C7BE-4ED2-AAEB-88540AD62E8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Sidel-Template2014_guidelines-v1</Template>
  <TotalTime>0</TotalTime>
  <Words>124</Words>
  <Application>Microsoft Office PowerPoint</Application>
  <PresentationFormat>On-screen Show (4:3)</PresentationFormat>
  <Paragraphs>17</Paragraphs>
  <Slides>1</Slides>
  <Notes>0</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vt:i4>
      </vt:variant>
    </vt:vector>
  </HeadingPairs>
  <TitlesOfParts>
    <vt:vector size="9" baseType="lpstr">
      <vt:lpstr>MS PGothic</vt:lpstr>
      <vt:lpstr>Arial</vt:lpstr>
      <vt:lpstr>Calibri</vt:lpstr>
      <vt:lpstr>Wingdings</vt:lpstr>
      <vt:lpstr>Sidel-PPT-Template2014</vt:lpstr>
      <vt:lpstr>1_Sidel_Template_4x3_v1</vt:lpstr>
      <vt:lpstr>LIOMT</vt:lpstr>
      <vt:lpstr>think-cell Folie</vt:lpstr>
      <vt:lpstr>Menor tiempo de paradas y mejor desempeño </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2016-01-12T13:47:52Z</dcterms:created>
  <dcterms:modified xsi:type="dcterms:W3CDTF">2019-03-14T16:06:53Z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35bb0a3-90cf-41a8-939e-500b35438edf_Enabled">
    <vt:lpwstr>True</vt:lpwstr>
  </property>
  <property fmtid="{D5CDD505-2E9C-101B-9397-08002B2CF9AE}" pid="3" name="MSIP_Label_e35bb0a3-90cf-41a8-939e-500b35438edf_SiteId">
    <vt:lpwstr>2390cbd1-e663-4321-bc93-ba298637ce52</vt:lpwstr>
  </property>
  <property fmtid="{D5CDD505-2E9C-101B-9397-08002B2CF9AE}" pid="4" name="MSIP_Label_e35bb0a3-90cf-41a8-939e-500b35438edf_Ref">
    <vt:lpwstr>https://api.informationprotection.azure.com/api/2390cbd1-e663-4321-bc93-ba298637ce52</vt:lpwstr>
  </property>
  <property fmtid="{D5CDD505-2E9C-101B-9397-08002B2CF9AE}" pid="5" name="MSIP_Label_e35bb0a3-90cf-41a8-939e-500b35438edf_Owner">
    <vt:lpwstr>107200@sidel.com</vt:lpwstr>
  </property>
  <property fmtid="{D5CDD505-2E9C-101B-9397-08002B2CF9AE}" pid="6" name="MSIP_Label_e35bb0a3-90cf-41a8-939e-500b35438edf_SetDate">
    <vt:lpwstr>2018-07-20T15:26:04.8565129+02:00</vt:lpwstr>
  </property>
  <property fmtid="{D5CDD505-2E9C-101B-9397-08002B2CF9AE}" pid="7" name="MSIP_Label_e35bb0a3-90cf-41a8-939e-500b35438edf_Name">
    <vt:lpwstr>Sidel-Confidential</vt:lpwstr>
  </property>
  <property fmtid="{D5CDD505-2E9C-101B-9397-08002B2CF9AE}" pid="8" name="MSIP_Label_e35bb0a3-90cf-41a8-939e-500b35438edf_Application">
    <vt:lpwstr>Microsoft Azure Information Protection</vt:lpwstr>
  </property>
  <property fmtid="{D5CDD505-2E9C-101B-9397-08002B2CF9AE}" pid="9" name="MSIP_Label_e35bb0a3-90cf-41a8-939e-500b35438edf_Extended_MSFT_Method">
    <vt:lpwstr>Automatic</vt:lpwstr>
  </property>
  <property fmtid="{D5CDD505-2E9C-101B-9397-08002B2CF9AE}" pid="10" name="MSIP_Label_06263584-a2fa-494a-b6ac-a3eeadb86bd0_Enabled">
    <vt:lpwstr>True</vt:lpwstr>
  </property>
  <property fmtid="{D5CDD505-2E9C-101B-9397-08002B2CF9AE}" pid="11" name="MSIP_Label_06263584-a2fa-494a-b6ac-a3eeadb86bd0_SiteId">
    <vt:lpwstr>2390cbd1-e663-4321-bc93-ba298637ce52</vt:lpwstr>
  </property>
  <property fmtid="{D5CDD505-2E9C-101B-9397-08002B2CF9AE}" pid="12" name="MSIP_Label_06263584-a2fa-494a-b6ac-a3eeadb86bd0_Ref">
    <vt:lpwstr>https://api.informationprotection.azure.com/api/2390cbd1-e663-4321-bc93-ba298637ce52</vt:lpwstr>
  </property>
  <property fmtid="{D5CDD505-2E9C-101B-9397-08002B2CF9AE}" pid="13" name="MSIP_Label_06263584-a2fa-494a-b6ac-a3eeadb86bd0_Owner">
    <vt:lpwstr>107200@sidel.com</vt:lpwstr>
  </property>
  <property fmtid="{D5CDD505-2E9C-101B-9397-08002B2CF9AE}" pid="14" name="MSIP_Label_06263584-a2fa-494a-b6ac-a3eeadb86bd0_SetDate">
    <vt:lpwstr>2018-07-20T15:26:04.8665129+02:00</vt:lpwstr>
  </property>
  <property fmtid="{D5CDD505-2E9C-101B-9397-08002B2CF9AE}" pid="15" name="MSIP_Label_06263584-a2fa-494a-b6ac-a3eeadb86bd0_Name">
    <vt:lpwstr>Internal</vt:lpwstr>
  </property>
  <property fmtid="{D5CDD505-2E9C-101B-9397-08002B2CF9AE}" pid="16" name="MSIP_Label_06263584-a2fa-494a-b6ac-a3eeadb86bd0_Application">
    <vt:lpwstr>Microsoft Azure Information Protection</vt:lpwstr>
  </property>
  <property fmtid="{D5CDD505-2E9C-101B-9397-08002B2CF9AE}" pid="17" name="MSIP_Label_06263584-a2fa-494a-b6ac-a3eeadb86bd0_Extended_MSFT_Method">
    <vt:lpwstr>Automatic</vt:lpwstr>
  </property>
  <property fmtid="{D5CDD505-2E9C-101B-9397-08002B2CF9AE}" pid="18" name="MSIP_Label_06263584-a2fa-494a-b6ac-a3eeadb86bd0_Parent">
    <vt:lpwstr>e35bb0a3-90cf-41a8-939e-500b35438edf</vt:lpwstr>
  </property>
  <property fmtid="{D5CDD505-2E9C-101B-9397-08002B2CF9AE}" pid="19" name="Sensitivity">
    <vt:lpwstr>Sidel-Confidential Internal</vt:lpwstr>
  </property>
</Properties>
</file>