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57" r:id="rId1"/>
    <p:sldMasterId id="2147483670" r:id="rId2"/>
    <p:sldMasterId id="2147483679" r:id="rId3"/>
  </p:sldMasterIdLst>
  <p:notesMasterIdLst>
    <p:notesMasterId r:id="rId5"/>
  </p:notesMasterIdLst>
  <p:handoutMasterIdLst>
    <p:handoutMasterId r:id="rId6"/>
  </p:handoutMasterIdLst>
  <p:sldIdLst>
    <p:sldId id="336" r:id="rId4"/>
  </p:sldIdLst>
  <p:sldSz cx="9144000" cy="6858000" type="screen4x3"/>
  <p:notesSz cx="6858000" cy="9144000"/>
  <p:custDataLst>
    <p:tags r:id="rId7"/>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450">
          <p15:clr>
            <a:srgbClr val="A4A3A4"/>
          </p15:clr>
        </p15:guide>
        <p15:guide id="2" orient="horz" pos="936">
          <p15:clr>
            <a:srgbClr val="A4A3A4"/>
          </p15:clr>
        </p15:guide>
        <p15:guide id="3" orient="horz" pos="4029">
          <p15:clr>
            <a:srgbClr val="A4A3A4"/>
          </p15:clr>
        </p15:guide>
        <p15:guide id="4" orient="horz" pos="4171">
          <p15:clr>
            <a:srgbClr val="A4A3A4"/>
          </p15:clr>
        </p15:guide>
        <p15:guide id="5" orient="horz" pos="3768">
          <p15:clr>
            <a:srgbClr val="A4A3A4"/>
          </p15:clr>
        </p15:guide>
        <p15:guide id="6" orient="horz" pos="3012">
          <p15:clr>
            <a:srgbClr val="A4A3A4"/>
          </p15:clr>
        </p15:guide>
        <p15:guide id="7" pos="204">
          <p15:clr>
            <a:srgbClr val="A4A3A4"/>
          </p15:clr>
        </p15:guide>
        <p15:guide id="8" pos="5556">
          <p15:clr>
            <a:srgbClr val="A4A3A4"/>
          </p15:clr>
        </p15:guide>
        <p15:guide id="9" pos="4789">
          <p15:clr>
            <a:srgbClr val="A4A3A4"/>
          </p15:clr>
        </p15:guide>
        <p15:guide id="10" pos="412">
          <p15:clr>
            <a:srgbClr val="A4A3A4"/>
          </p15:clr>
        </p15:guide>
        <p15:guide id="11" pos="29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D20"/>
    <a:srgbClr val="003382"/>
    <a:srgbClr val="669914"/>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8024" autoAdjust="0"/>
  </p:normalViewPr>
  <p:slideViewPr>
    <p:cSldViewPr snapToGrid="0" snapToObjects="1">
      <p:cViewPr varScale="1">
        <p:scale>
          <a:sx n="61" d="100"/>
          <a:sy n="61" d="100"/>
        </p:scale>
        <p:origin x="62" y="499"/>
      </p:cViewPr>
      <p:guideLst>
        <p:guide orient="horz" pos="450"/>
        <p:guide orient="horz" pos="936"/>
        <p:guide orient="horz" pos="4029"/>
        <p:guide orient="horz" pos="4171"/>
        <p:guide orient="horz" pos="3768"/>
        <p:guide orient="horz" pos="3012"/>
        <p:guide pos="204"/>
        <p:guide pos="5556"/>
        <p:guide pos="4789"/>
        <p:guide pos="412"/>
        <p:guide pos="292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tags" Target="tags/tag1.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3/14/2019</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dirty="0"/>
          </a:p>
        </p:txBody>
      </p:sp>
    </p:spTree>
    <p:extLst>
      <p:ext uri="{BB962C8B-B14F-4D97-AF65-F5344CB8AC3E}">
        <p14:creationId xmlns:p14="http://schemas.microsoft.com/office/powerpoint/2010/main" val="2122406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GB"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GB" smtClean="0"/>
              <a:pPr/>
              <a:t>14/03/2019</a:t>
            </a:fld>
            <a:endParaRPr lang="en-GB"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GB"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GB" smtClean="0"/>
              <a:pPr/>
              <a:t>‹#›</a:t>
            </a:fld>
            <a:endParaRPr lang="en-GB" dirty="0"/>
          </a:p>
        </p:txBody>
      </p:sp>
    </p:spTree>
    <p:extLst>
      <p:ext uri="{BB962C8B-B14F-4D97-AF65-F5344CB8AC3E}">
        <p14:creationId xmlns:p14="http://schemas.microsoft.com/office/powerpoint/2010/main" val="238067567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oleObject" Target="../embeddings/oleObject3.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8.xml"/><Relationship Id="rId7" Type="http://schemas.openxmlformats.org/officeDocument/2006/relationships/image" Target="../media/image12.png"/><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6.emf"/><Relationship Id="rId2" Type="http://schemas.openxmlformats.org/officeDocument/2006/relationships/tags" Target="../tags/tag19.xml"/><Relationship Id="rId1" Type="http://schemas.openxmlformats.org/officeDocument/2006/relationships/vmlDrawing" Target="../drawings/vmlDrawing12.vml"/><Relationship Id="rId6" Type="http://schemas.openxmlformats.org/officeDocument/2006/relationships/oleObject" Target="../embeddings/oleObject15.bin"/><Relationship Id="rId5" Type="http://schemas.openxmlformats.org/officeDocument/2006/relationships/image" Target="../media/image14.jpg"/><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6.emf"/><Relationship Id="rId2" Type="http://schemas.openxmlformats.org/officeDocument/2006/relationships/tags" Target="../tags/tag21.xml"/><Relationship Id="rId1" Type="http://schemas.openxmlformats.org/officeDocument/2006/relationships/vmlDrawing" Target="../drawings/vmlDrawing13.vml"/><Relationship Id="rId6" Type="http://schemas.openxmlformats.org/officeDocument/2006/relationships/oleObject" Target="../embeddings/oleObject16.bin"/><Relationship Id="rId5" Type="http://schemas.openxmlformats.org/officeDocument/2006/relationships/image" Target="../media/image15.png"/><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6.png"/><Relationship Id="rId2" Type="http://schemas.openxmlformats.org/officeDocument/2006/relationships/tags" Target="../tags/tag23.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6.emf"/><Relationship Id="rId2" Type="http://schemas.openxmlformats.org/officeDocument/2006/relationships/tags" Target="../tags/tag27.xml"/><Relationship Id="rId1" Type="http://schemas.openxmlformats.org/officeDocument/2006/relationships/vmlDrawing" Target="../drawings/vmlDrawing16.vml"/><Relationship Id="rId6" Type="http://schemas.openxmlformats.org/officeDocument/2006/relationships/oleObject" Target="../embeddings/oleObject19.bin"/><Relationship Id="rId5" Type="http://schemas.openxmlformats.org/officeDocument/2006/relationships/image" Target="../media/image9.png"/><Relationship Id="rId4"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0.png"/><Relationship Id="rId2" Type="http://schemas.openxmlformats.org/officeDocument/2006/relationships/tags" Target="../tags/tag29.xml"/><Relationship Id="rId1" Type="http://schemas.openxmlformats.org/officeDocument/2006/relationships/vmlDrawing" Target="../drawings/vmlDrawing17.vml"/><Relationship Id="rId6" Type="http://schemas.openxmlformats.org/officeDocument/2006/relationships/image" Target="../media/image6.emf"/><Relationship Id="rId5" Type="http://schemas.openxmlformats.org/officeDocument/2006/relationships/oleObject" Target="../embeddings/oleObject20.bin"/><Relationship Id="rId4"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vmlDrawing" Target="../drawings/vmlDrawing18.v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9.vml"/><Relationship Id="rId6" Type="http://schemas.openxmlformats.org/officeDocument/2006/relationships/image" Target="../media/image6.emf"/><Relationship Id="rId5" Type="http://schemas.openxmlformats.org/officeDocument/2006/relationships/oleObject" Target="../embeddings/oleObject22.bin"/><Relationship Id="rId4"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6.xml"/><Relationship Id="rId7" Type="http://schemas.openxmlformats.org/officeDocument/2006/relationships/image" Target="../media/image12.png"/><Relationship Id="rId2" Type="http://schemas.openxmlformats.org/officeDocument/2006/relationships/tags" Target="../tags/tag35.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6.emf"/><Relationship Id="rId2" Type="http://schemas.openxmlformats.org/officeDocument/2006/relationships/tags" Target="../tags/tag37.xml"/><Relationship Id="rId1" Type="http://schemas.openxmlformats.org/officeDocument/2006/relationships/vmlDrawing" Target="../drawings/vmlDrawing21.vml"/><Relationship Id="rId6" Type="http://schemas.openxmlformats.org/officeDocument/2006/relationships/oleObject" Target="../embeddings/oleObject24.bin"/><Relationship Id="rId5" Type="http://schemas.openxmlformats.org/officeDocument/2006/relationships/image" Target="../media/image14.jpg"/><Relationship Id="rId4"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6.emf"/><Relationship Id="rId2" Type="http://schemas.openxmlformats.org/officeDocument/2006/relationships/tags" Target="../tags/tag39.xml"/><Relationship Id="rId1" Type="http://schemas.openxmlformats.org/officeDocument/2006/relationships/vmlDrawing" Target="../drawings/vmlDrawing22.vml"/><Relationship Id="rId6" Type="http://schemas.openxmlformats.org/officeDocument/2006/relationships/oleObject" Target="../embeddings/oleObject25.bin"/><Relationship Id="rId5" Type="http://schemas.openxmlformats.org/officeDocument/2006/relationships/image" Target="../media/image15.png"/><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6.png"/><Relationship Id="rId2" Type="http://schemas.openxmlformats.org/officeDocument/2006/relationships/tags" Target="../tags/tag41.xml"/><Relationship Id="rId1" Type="http://schemas.openxmlformats.org/officeDocument/2006/relationships/vmlDrawing" Target="../drawings/vmlDrawing23.vml"/><Relationship Id="rId6" Type="http://schemas.openxmlformats.org/officeDocument/2006/relationships/image" Target="../media/image6.emf"/><Relationship Id="rId5" Type="http://schemas.openxmlformats.org/officeDocument/2006/relationships/oleObject" Target="../embeddings/oleObject26.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oleObject" Target="../embeddings/oleObject8.bin"/><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6.emf"/><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9.png"/><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0.png"/><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850725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31074" y="599645"/>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graphicFrame>
        <p:nvGraphicFramePr>
          <p:cNvPr id="18" name="Object 1" hidden="1"/>
          <p:cNvGraphicFramePr>
            <a:graphicFrameLocks noChangeAspect="1"/>
          </p:cNvGraphicFramePr>
          <p:nvPr userDrawn="1">
            <p:extLst>
              <p:ext uri="{D42A27DB-BD31-4B8C-83A1-F6EECF244321}">
                <p14:modId xmlns:p14="http://schemas.microsoft.com/office/powerpoint/2010/main" val="36966405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5" name="think-cell Folie" r:id="rId7" imgW="270" imgH="270" progId="TCLayout.ActiveDocument.1">
                  <p:embed/>
                </p:oleObj>
              </mc:Choice>
              <mc:Fallback>
                <p:oleObj name="think-cell Folie" r:id="rId7"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9"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76"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3549450878"/>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00"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311149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56324"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163132769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48"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1294507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72"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278309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396"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028935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44"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130170902"/>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68"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3833320979"/>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492"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12652722"/>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16"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370835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716195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5540"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52572970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64"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068586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88"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632765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2"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190204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7" name="Inhaltsplatzhalter 3"/>
          <p:cNvSpPr>
            <a:spLocks noGrp="1"/>
          </p:cNvSpPr>
          <p:nvPr>
            <p:ph sz="quarter" idx="10"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521035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81661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8172052" cy="353943"/>
          </a:xfrm>
          <a:prstGeom prst="rect">
            <a:avLst/>
          </a:prstGeom>
        </p:spPr>
        <p:txBody>
          <a:bodyPr wrap="square">
            <a:spAutoFit/>
          </a:bodyPr>
          <a:lstStyle>
            <a:lvl1pPr>
              <a:defRPr lang="fr-FR" sz="2300" b="1" cap="none" baseline="0" noProof="1" dirty="0" smtClean="0">
                <a:solidFill>
                  <a:srgbClr val="003382"/>
                </a:solidFill>
                <a:effectLst/>
                <a:latin typeface="+mj-lt"/>
                <a:ea typeface="+mj-ea"/>
                <a:cs typeface="+mj-cs"/>
              </a:defRPr>
            </a:lvl1pPr>
          </a:lstStyle>
          <a:p>
            <a:pPr lvl="0"/>
            <a:r>
              <a:rPr lang="en-GB"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225046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8240714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4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aphicFrame>
        <p:nvGraphicFramePr>
          <p:cNvPr id="9" name="Object 1" hidden="1"/>
          <p:cNvGraphicFramePr>
            <a:graphicFrameLocks noChangeAspect="1"/>
          </p:cNvGraphicFramePr>
          <p:nvPr userDrawn="1">
            <p:extLst>
              <p:ext uri="{D42A27DB-BD31-4B8C-83A1-F6EECF244321}">
                <p14:modId xmlns:p14="http://schemas.microsoft.com/office/powerpoint/2010/main" val="559614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49" name="think-cell Folie" r:id="rId6" imgW="270" imgH="270" progId="TCLayout.ActiveDocument.1">
                  <p:embed/>
                </p:oleObj>
              </mc:Choice>
              <mc:Fallback>
                <p:oleObj name="think-cell Folie" r:id="rId6"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10" name="Group 7"/>
          <p:cNvGrpSpPr>
            <a:grpSpLocks/>
          </p:cNvGrpSpPr>
          <p:nvPr userDrawn="1"/>
        </p:nvGrpSpPr>
        <p:grpSpPr bwMode="auto">
          <a:xfrm>
            <a:off x="7777163" y="6526213"/>
            <a:ext cx="863600" cy="236537"/>
            <a:chOff x="1005" y="1644"/>
            <a:chExt cx="3749" cy="1030"/>
          </a:xfrm>
          <a:solidFill>
            <a:schemeClr val="bg1"/>
          </a:solidFill>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898492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2775164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342015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hankyou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0465900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p:nvSpPr>
        <p:spPr bwMode="gray">
          <a:xfrm>
            <a:off x="633546"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p:nvSpPr>
        <p:spPr bwMode="gray">
          <a:xfrm>
            <a:off x="650875" y="6196015"/>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graphicFrame>
        <p:nvGraphicFramePr>
          <p:cNvPr id="12" name="Object 1" hidden="1"/>
          <p:cNvGraphicFramePr>
            <a:graphicFrameLocks noChangeAspect="1"/>
          </p:cNvGraphicFramePr>
          <p:nvPr userDrawn="1">
            <p:extLst>
              <p:ext uri="{D42A27DB-BD31-4B8C-83A1-F6EECF244321}">
                <p14:modId xmlns:p14="http://schemas.microsoft.com/office/powerpoint/2010/main" val="1900441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7" name="think-cell Folie" r:id="rId7" imgW="270" imgH="270" progId="TCLayout.ActiveDocument.1">
                  <p:embed/>
                </p:oleObj>
              </mc:Choice>
              <mc:Fallback>
                <p:oleObj name="think-cell Folie" r:id="rId7"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1"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25" name="ZoneTexte 24"/>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2096192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28"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87634106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52"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217542666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oleObject" Target="../embeddings/oleObject9.bin"/><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ags" Target="../tags/tag8.xml"/><Relationship Id="rId2" Type="http://schemas.openxmlformats.org/officeDocument/2006/relationships/slideLayout" Target="../slideLayouts/slideLayout9.xml"/><Relationship Id="rId16" Type="http://schemas.openxmlformats.org/officeDocument/2006/relationships/image" Target="../media/image8.e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ags" Target="../tags/tag7.xml"/><Relationship Id="rId5" Type="http://schemas.openxmlformats.org/officeDocument/2006/relationships/slideLayout" Target="../slideLayouts/slideLayout12.xml"/><Relationship Id="rId15" Type="http://schemas.openxmlformats.org/officeDocument/2006/relationships/image" Target="../media/image7.png"/><Relationship Id="rId10" Type="http://schemas.openxmlformats.org/officeDocument/2006/relationships/vmlDrawing" Target="../drawings/vmlDrawing6.vml"/><Relationship Id="rId4" Type="http://schemas.openxmlformats.org/officeDocument/2006/relationships/slideLayout" Target="../slideLayouts/slideLayout11.xml"/><Relationship Id="rId9" Type="http://schemas.openxmlformats.org/officeDocument/2006/relationships/theme" Target="../theme/theme2.xml"/><Relationship Id="rId14"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oleObject" Target="../embeddings/oleObject18.bin"/><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ags" Target="../tags/tag2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ags" Target="../tags/tag25.xml"/><Relationship Id="rId5" Type="http://schemas.openxmlformats.org/officeDocument/2006/relationships/slideLayout" Target="../slideLayouts/slideLayout20.xml"/><Relationship Id="rId15" Type="http://schemas.openxmlformats.org/officeDocument/2006/relationships/image" Target="../media/image7.png"/><Relationship Id="rId10" Type="http://schemas.openxmlformats.org/officeDocument/2006/relationships/vmlDrawing" Target="../drawings/vmlDrawing15.vml"/><Relationship Id="rId4" Type="http://schemas.openxmlformats.org/officeDocument/2006/relationships/slideLayout" Target="../slideLayouts/slideLayout19.xml"/><Relationship Id="rId9" Type="http://schemas.openxmlformats.org/officeDocument/2006/relationships/theme" Target="../theme/theme3.xml"/><Relationship Id="rId1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2230307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2" name="think-cell Folie" r:id="rId11" imgW="270" imgH="270" progId="TCLayout.ActiveDocument.1">
                  <p:embed/>
                </p:oleObj>
              </mc:Choice>
              <mc:Fallback>
                <p:oleObj name="think-cell Foli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0491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14 March 2019</a:t>
            </a:fld>
            <a:r>
              <a:rPr lang="en-GB" baseline="0" dirty="0">
                <a:solidFill>
                  <a:schemeClr val="bg2"/>
                </a:solidFill>
              </a:rPr>
              <a:t> -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1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18"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3" name="MSIPCM7d0943adaeb15096ae5dc8bb" descr="{&quot;HashCode&quot;:-754384288,&quot;Placement&quot;:&quot;Footer&quot;,&quot;Top&quot;:521.6203,&quot;Left&quot;:334.9422,&quot;SlideWidth&quot;:720,&quot;SlideHeight&quot;:540}">
            <a:extLst>
              <a:ext uri="{FF2B5EF4-FFF2-40B4-BE49-F238E27FC236}">
                <a16:creationId xmlns:a16="http://schemas.microsoft.com/office/drawing/2014/main" id="{6AF39229-4027-4A64-8625-8CC5DCA8F7FA}"/>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dirty="0"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de-DE"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de-DE"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de-DE"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de-DE"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4" name="think-cell Folie" r:id="rId13" imgW="399" imgH="399" progId="TCLayout.ActiveDocument.1">
                  <p:embed/>
                </p:oleObj>
              </mc:Choice>
              <mc:Fallback>
                <p:oleObj name="think-cell Folie" r:id="rId13" imgW="399" imgH="399" progId="TCLayout.ActiveDocument.1">
                  <p:embed/>
                  <p:pic>
                    <p:nvPicPr>
                      <p:cNvPr id="85" name="Objekt 84"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March 2019</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pic>
        <p:nvPicPr>
          <p:cNvPr id="10" name="Picture 1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749585" y="6479974"/>
            <a:ext cx="918759" cy="257596"/>
          </a:xfrm>
          <a:prstGeom prst="rect">
            <a:avLst/>
          </a:prstGeom>
        </p:spPr>
      </p:pic>
      <p:sp>
        <p:nvSpPr>
          <p:cNvPr id="4" name="MSIPCM0d4f44719cb55813e12788df" descr="{&quot;HashCode&quot;:-754384288,&quot;Placement&quot;:&quot;Footer&quot;,&quot;Top&quot;:521.6203,&quot;Left&quot;:334.9422,&quot;SlideWidth&quot;:720,&quot;SlideHeight&quot;:540}">
            <a:extLst>
              <a:ext uri="{FF2B5EF4-FFF2-40B4-BE49-F238E27FC236}">
                <a16:creationId xmlns:a16="http://schemas.microsoft.com/office/drawing/2014/main" id="{822E711F-97F4-4AE3-B5B6-236D4B53499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1"/>
    </p:custDataLst>
    <p:extLst>
      <p:ext uri="{BB962C8B-B14F-4D97-AF65-F5344CB8AC3E}">
        <p14:creationId xmlns:p14="http://schemas.microsoft.com/office/powerpoint/2010/main" val="710646351"/>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20" name="think-cell Folie" r:id="rId13" imgW="399" imgH="399" progId="TCLayout.ActiveDocument.1">
                  <p:embed/>
                </p:oleObj>
              </mc:Choice>
              <mc:Fallback>
                <p:oleObj name="think-cell Folie" r:id="rId13" imgW="399" imgH="399" progId="TCLayout.ActiveDocument.1">
                  <p:embed/>
                  <p:pic>
                    <p:nvPicPr>
                      <p:cNvPr id="85" name="Objekt 84"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March 2019</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
        <p:nvSpPr>
          <p:cNvPr id="4" name="MSIPCMf4984c7cbc9a18acd2ee35d3" descr="{&quot;HashCode&quot;:-754384288,&quot;Placement&quot;:&quot;Footer&quot;,&quot;Top&quot;:521.6203,&quot;Left&quot;:334.9422,&quot;SlideWidth&quot;:720,&quot;SlideHeight&quot;:540}">
            <a:extLst>
              <a:ext uri="{FF2B5EF4-FFF2-40B4-BE49-F238E27FC236}">
                <a16:creationId xmlns:a16="http://schemas.microsoft.com/office/drawing/2014/main" id="{287EEFFE-F1D0-4059-A13C-D55AE27B0D4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1"/>
    </p:custDataLst>
    <p:extLst>
      <p:ext uri="{BB962C8B-B14F-4D97-AF65-F5344CB8AC3E}">
        <p14:creationId xmlns:p14="http://schemas.microsoft.com/office/powerpoint/2010/main" val="2797175309"/>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43.xml"/><Relationship Id="rId1" Type="http://schemas.openxmlformats.org/officeDocument/2006/relationships/vmlDrawing" Target="../drawings/vmlDrawing24.v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oleObject" Target="../embeddings/oleObject2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32" name="think-cell Folie" r:id="rId4" imgW="360" imgH="360" progId="">
                  <p:embed/>
                </p:oleObj>
              </mc:Choice>
              <mc:Fallback>
                <p:oleObj name="think-cell Folie" r:id="rId4" imgW="360" imgH="360" progId="">
                  <p:embed/>
                  <p:pic>
                    <p:nvPicPr>
                      <p:cNvPr id="6" name="Objek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Group 188"/>
          <p:cNvGraphicFramePr>
            <a:graphicFrameLocks noGrp="1"/>
          </p:cNvGraphicFramePr>
          <p:nvPr>
            <p:extLst/>
          </p:nvPr>
        </p:nvGraphicFramePr>
        <p:xfrm>
          <a:off x="651885" y="1743075"/>
          <a:ext cx="7997390" cy="3990181"/>
        </p:xfrm>
        <a:graphic>
          <a:graphicData uri="http://schemas.openxmlformats.org/drawingml/2006/table">
            <a:tbl>
              <a:tblPr/>
              <a:tblGrid>
                <a:gridCol w="3875290">
                  <a:extLst>
                    <a:ext uri="{9D8B030D-6E8A-4147-A177-3AD203B41FA5}">
                      <a16:colId xmlns:a16="http://schemas.microsoft.com/office/drawing/2014/main" val="20000"/>
                    </a:ext>
                  </a:extLst>
                </a:gridCol>
                <a:gridCol w="244900">
                  <a:extLst>
                    <a:ext uri="{9D8B030D-6E8A-4147-A177-3AD203B41FA5}">
                      <a16:colId xmlns:a16="http://schemas.microsoft.com/office/drawing/2014/main" val="20001"/>
                    </a:ext>
                  </a:extLst>
                </a:gridCol>
                <a:gridCol w="3877200">
                  <a:extLst>
                    <a:ext uri="{9D8B030D-6E8A-4147-A177-3AD203B41FA5}">
                      <a16:colId xmlns:a16="http://schemas.microsoft.com/office/drawing/2014/main" val="20002"/>
                    </a:ext>
                  </a:extLst>
                </a:gridCol>
              </a:tblGrid>
              <a:tr h="324302">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mn-lt"/>
                        </a:rPr>
                        <a:t>VALEUR ET AVANTAGES</a:t>
                      </a:r>
                      <a:endParaRPr kumimoji="0" lang="fr-FR" sz="1400" b="1" i="0" u="none" strike="noStrike" kern="1200" cap="none" spc="0" normalizeH="0" baseline="0" noProof="0" dirty="0">
                        <a:ln>
                          <a:noFill/>
                        </a:ln>
                        <a:solidFill>
                          <a:srgbClr val="FFFFFF"/>
                        </a:solidFill>
                        <a:effectLst/>
                        <a:uLnTx/>
                        <a:uFillTx/>
                        <a:latin typeface="+mn-lt"/>
                        <a:ea typeface="MS PGothic" pitchFamily="34" charset="-128"/>
                        <a:cs typeface="+mn-cs"/>
                      </a:endParaRPr>
                    </a:p>
                  </a:txBody>
                  <a:tcPr marL="108011" marR="108011" marT="72000" marB="72000" anchor="ctr"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rgbClr val="E64B00"/>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en-GB"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de-CH" altLang="de-DE" sz="1400" b="1" i="0" u="none" strike="noStrike" cap="none" normalizeH="0" baseline="0" noProof="1">
                          <a:ln>
                            <a:noFill/>
                          </a:ln>
                          <a:solidFill>
                            <a:schemeClr val="bg1"/>
                          </a:solidFill>
                          <a:effectLst/>
                          <a:latin typeface="Arial" charset="0"/>
                        </a:rPr>
                        <a:t>DESCRIPTION</a:t>
                      </a:r>
                      <a:endParaRPr kumimoji="0" lang="fr-FR" altLang="de-DE" sz="1400" b="0" i="0" u="none" strike="noStrike" cap="none" normalizeH="0" baseline="0" dirty="0">
                        <a:ln>
                          <a:noFill/>
                        </a:ln>
                        <a:solidFill>
                          <a:schemeClr val="bg1"/>
                        </a:solidFill>
                        <a:effectLst/>
                        <a:latin typeface="Arial" charset="0"/>
                        <a:cs typeface="Arial" charset="0"/>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341">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indent="-182563">
                        <a:spcBef>
                          <a:spcPts val="300"/>
                        </a:spcBef>
                        <a:spcAft>
                          <a:spcPts val="0"/>
                        </a:spcAft>
                        <a:buClr>
                          <a:schemeClr val="folHlink"/>
                        </a:buClr>
                        <a:buFont typeface="Wingdings" pitchFamily="2" charset="2"/>
                        <a:buChar char="§"/>
                      </a:pPr>
                      <a:r>
                        <a:rPr lang="en-US" sz="1200" dirty="0"/>
                        <a:t>Des temps d'arrêt réduits</a:t>
                      </a:r>
                    </a:p>
                    <a:p>
                      <a:pPr marL="182563" indent="-182563">
                        <a:spcBef>
                          <a:spcPts val="300"/>
                        </a:spcBef>
                        <a:spcAft>
                          <a:spcPts val="0"/>
                        </a:spcAft>
                        <a:buClr>
                          <a:schemeClr val="folHlink"/>
                        </a:buClr>
                        <a:buFont typeface="Wingdings" pitchFamily="2" charset="2"/>
                        <a:buChar char="§"/>
                      </a:pPr>
                      <a:r>
                        <a:rPr lang="en-US" sz="1200" dirty="0"/>
                        <a:t>Une plus grande fiabilité</a:t>
                      </a:r>
                    </a:p>
                    <a:p>
                      <a:pPr marL="182563" indent="-182563">
                        <a:spcBef>
                          <a:spcPts val="300"/>
                        </a:spcBef>
                        <a:spcAft>
                          <a:spcPts val="0"/>
                        </a:spcAft>
                        <a:buClr>
                          <a:schemeClr val="folHlink"/>
                        </a:buClr>
                        <a:buFont typeface="Wingdings" pitchFamily="2" charset="2"/>
                        <a:buChar char="§"/>
                      </a:pPr>
                      <a:r>
                        <a:rPr lang="en-US" sz="1200" dirty="0"/>
                        <a:t>Des coûts de maintenance</a:t>
                      </a:r>
                      <a:r>
                        <a:rPr lang="en-US" sz="1200" baseline="0" dirty="0"/>
                        <a:t> </a:t>
                      </a:r>
                      <a:r>
                        <a:rPr lang="en-US" sz="1200" baseline="0" dirty="0" err="1"/>
                        <a:t>réduits</a:t>
                      </a:r>
                      <a:endParaRPr lang="en-US" sz="1200" dirty="0"/>
                    </a:p>
                    <a:p>
                      <a:pPr marL="182563" indent="-182563">
                        <a:spcBef>
                          <a:spcPts val="300"/>
                        </a:spcBef>
                        <a:spcAft>
                          <a:spcPts val="0"/>
                        </a:spcAft>
                        <a:buClr>
                          <a:schemeClr val="folHlink"/>
                        </a:buClr>
                        <a:buFont typeface="Wingdings" pitchFamily="2" charset="2"/>
                        <a:buChar char="§"/>
                      </a:pPr>
                      <a:endParaRPr lang="fr-FR" sz="1200" dirty="0"/>
                    </a:p>
                    <a:p>
                      <a:pPr marL="182563" indent="-182563">
                        <a:spcBef>
                          <a:spcPts val="300"/>
                        </a:spcBef>
                        <a:spcAft>
                          <a:spcPts val="0"/>
                        </a:spcAft>
                        <a:buClr>
                          <a:schemeClr val="folHlink"/>
                        </a:buClr>
                        <a:buFont typeface="Wingdings" pitchFamily="2" charset="2"/>
                        <a:buChar char="§"/>
                      </a:pPr>
                      <a:endParaRPr lang="fr-FR" sz="1200" dirty="0"/>
                    </a:p>
                    <a:p>
                      <a:pPr marL="162278" marR="0" lvl="1" indent="-162278" algn="l" defTabSz="914400" rtl="0" eaLnBrk="1" fontAlgn="base" latinLnBrk="0" hangingPunct="1">
                        <a:lnSpc>
                          <a:spcPct val="100000"/>
                        </a:lnSpc>
                        <a:spcBef>
                          <a:spcPts val="300"/>
                        </a:spcBef>
                        <a:spcAft>
                          <a:spcPts val="0"/>
                        </a:spcAft>
                        <a:buClr>
                          <a:schemeClr val="accent4"/>
                        </a:buClr>
                        <a:buSzPct val="100000"/>
                        <a:buFont typeface="Wingdings"/>
                        <a:buChar char="§"/>
                        <a:tabLst>
                          <a:tab pos="2974975" algn="l"/>
                          <a:tab pos="3151188" algn="l"/>
                        </a:tabLst>
                        <a:defRPr/>
                      </a:pPr>
                      <a:endParaRPr lang="fr-FR" altLang="de-DE" sz="1400" kern="1200" noProof="1">
                        <a:solidFill>
                          <a:srgbClr val="000000"/>
                        </a:solidFill>
                        <a:latin typeface="+mn-lt"/>
                        <a:ea typeface="+mn-ea"/>
                        <a:cs typeface="+mn-cs"/>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La durée de vie des pinces actuelles peut être limitée par l'usure des coussinets et des ressorts, ce qui peut provoquer un mauvais transfert de bouteilles et des chutes de bouteilles lors de la production.</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rPr>
                        <a:t>Les nouvelles pinces sont conçues pour avoir une durée de vie plus longue, avec de grands coussinets en plastique, un ressort de fermeture plus solide et un nouveau profil de l'étrier et du support de la bouteille.</a:t>
                      </a:r>
                      <a:endParaRPr kumimoji="0" lang="fr-FR" altLang="de-DE" sz="1400" b="0" i="0" u="none" strike="noStrike" cap="none" normalizeH="0" baseline="0" noProof="1">
                        <a:ln>
                          <a:noFill/>
                        </a:ln>
                        <a:solidFill>
                          <a:schemeClr val="tx1"/>
                        </a:solidFill>
                        <a:effectLst/>
                        <a:latin typeface="Arial" charset="0"/>
                        <a:ea typeface="+mn-ea"/>
                        <a:cs typeface="Arial" charset="0"/>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fr-FR" altLang="de-DE" sz="1400" b="0" i="0" u="none" strike="noStrike" cap="none" normalizeH="0" baseline="0" noProof="1">
                        <a:ln>
                          <a:noFill/>
                        </a:ln>
                        <a:solidFill>
                          <a:schemeClr val="tx1"/>
                        </a:solidFill>
                        <a:effectLst/>
                        <a:latin typeface="Arial" charset="0"/>
                        <a:ea typeface="+mn-ea"/>
                        <a:cs typeface="Arial" charset="0"/>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fr-FR" altLang="de-DE" sz="1400" b="0" i="0" u="none" strike="noStrike" cap="none" normalizeH="0" baseline="0" noProof="1">
                        <a:ln>
                          <a:noFill/>
                        </a:ln>
                        <a:solidFill>
                          <a:schemeClr val="tx1"/>
                        </a:solidFill>
                        <a:effectLst/>
                        <a:latin typeface="Arial" charset="0"/>
                        <a:ea typeface="+mn-ea"/>
                        <a:cs typeface="Arial" charset="0"/>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fr-FR" altLang="de-DE" sz="1400" b="0" i="0" u="none" strike="noStrike" cap="none" normalizeH="0" baseline="0" noProof="1">
                        <a:ln>
                          <a:noFill/>
                        </a:ln>
                        <a:solidFill>
                          <a:schemeClr val="tx1"/>
                        </a:solidFill>
                        <a:effectLst/>
                        <a:latin typeface="Arial" charset="0"/>
                        <a:ea typeface="+mn-ea"/>
                        <a:cs typeface="Arial" charset="0"/>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fr-FR" altLang="de-DE" sz="1400" b="0" i="0" u="none" strike="noStrike" cap="none" normalizeH="0" baseline="0" noProof="1">
                        <a:ln>
                          <a:noFill/>
                        </a:ln>
                        <a:solidFill>
                          <a:schemeClr val="tx1"/>
                        </a:solidFill>
                        <a:effectLst/>
                        <a:latin typeface="Arial" charset="0"/>
                        <a:ea typeface="+mn-ea"/>
                        <a:cs typeface="Arial" charset="0"/>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fr-FR"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fr-FR" dirty="0"/>
              <a:t>Réduction des temps d'arrêt et augmentation de la performance machine</a:t>
            </a:r>
          </a:p>
        </p:txBody>
      </p:sp>
      <p:sp>
        <p:nvSpPr>
          <p:cNvPr id="3" name="Text Placeholder 2"/>
          <p:cNvSpPr>
            <a:spLocks noGrp="1"/>
          </p:cNvSpPr>
          <p:nvPr>
            <p:ph type="body" sz="quarter" idx="4294967295"/>
          </p:nvPr>
        </p:nvSpPr>
        <p:spPr>
          <a:xfrm>
            <a:off x="655921" y="1427790"/>
            <a:ext cx="7997825" cy="307975"/>
          </a:xfrm>
        </p:spPr>
        <p:txBody>
          <a:bodyPr vert="horz" lIns="0" tIns="0" rIns="0" bIns="0" rtlCol="0">
            <a:spAutoFit/>
          </a:bodyPr>
          <a:lstStyle/>
          <a:p>
            <a:r>
              <a:rPr dirty="0"/>
              <a:t>Optimisation des pinces de transfert</a:t>
            </a:r>
          </a:p>
        </p:txBody>
      </p:sp>
      <p:sp>
        <p:nvSpPr>
          <p:cNvPr id="4" name="Text Placeholder 2"/>
          <p:cNvSpPr txBox="1">
            <a:spLocks/>
          </p:cNvSpPr>
          <p:nvPr/>
        </p:nvSpPr>
        <p:spPr>
          <a:xfrm>
            <a:off x="651885" y="5862257"/>
            <a:ext cx="7978774" cy="418576"/>
          </a:xfrm>
          <a:prstGeom prst="rect">
            <a:avLst/>
          </a:prstGeom>
        </p:spPr>
        <p:txBody>
          <a:bodyPr vert="horz" wrap="square" lIns="0" tIns="0" rIns="0" bIns="0" rtlCol="0">
            <a:spAutoFit/>
          </a:bodyPr>
          <a:lstStyle>
            <a:lvl1pPr indent="0" eaLnBrk="1" hangingPunct="1">
              <a:spcBef>
                <a:spcPct val="20000"/>
              </a:spcBef>
              <a:buNone/>
              <a:defRPr sz="800" kern="0"/>
            </a:lvl1pPr>
            <a:lvl2pPr marL="182563" indent="-182563" eaLnBrk="1" hangingPunct="1">
              <a:spcBef>
                <a:spcPts val="1200"/>
              </a:spcBef>
              <a:buClr>
                <a:schemeClr val="accent4"/>
              </a:buClr>
              <a:buFont typeface="Wingdings" pitchFamily="2" charset="2"/>
              <a:buChar char="§"/>
            </a:lvl2pPr>
            <a:lvl3pPr marL="357188" indent="-174625" eaLnBrk="1" hangingPunct="1">
              <a:spcBef>
                <a:spcPts val="0"/>
              </a:spcBef>
              <a:buClr>
                <a:schemeClr val="accent4"/>
              </a:buClr>
              <a:buFont typeface="Wingdings" pitchFamily="2" charset="2"/>
              <a:buChar char="§"/>
              <a:defRPr sz="1600"/>
            </a:lvl3pPr>
            <a:lvl4pPr marL="539750" indent="-182563" eaLnBrk="1" hangingPunct="1">
              <a:spcBef>
                <a:spcPts val="0"/>
              </a:spcBef>
              <a:buFont typeface="Wingdings" pitchFamily="2" charset="2"/>
              <a:buChar char="§"/>
              <a:defRPr sz="1600"/>
            </a:lvl4pPr>
            <a:lvl5pPr marL="714375" indent="-174625" eaLnBrk="1" hangingPunct="1">
              <a:spcBef>
                <a:spcPts val="0"/>
              </a:spcBef>
              <a:buFont typeface="Wingdings" pitchFamily="2" charset="2"/>
              <a:buChar char="§"/>
              <a:defRPr sz="1600"/>
            </a:lvl5pPr>
            <a:lvl6pPr marL="2514600" indent="-228600" eaLnBrk="1" hangingPunct="1">
              <a:spcBef>
                <a:spcPct val="20000"/>
              </a:spcBef>
              <a:buChar char="•"/>
              <a:defRPr sz="2000"/>
            </a:lvl6pPr>
            <a:lvl7pPr marL="2971800" indent="-228600" eaLnBrk="1" hangingPunct="1">
              <a:spcBef>
                <a:spcPct val="20000"/>
              </a:spcBef>
              <a:buChar char="•"/>
              <a:defRPr sz="2000"/>
            </a:lvl7pPr>
            <a:lvl8pPr marL="3429000" indent="-228600" eaLnBrk="1" hangingPunct="1">
              <a:spcBef>
                <a:spcPct val="20000"/>
              </a:spcBef>
              <a:buChar char="•"/>
              <a:defRPr sz="2000"/>
            </a:lvl8pPr>
            <a:lvl9pPr marL="3886200" indent="-228600" eaLnBrk="1" hangingPunct="1">
              <a:spcBef>
                <a:spcPct val="20000"/>
              </a:spcBef>
              <a:buChar char="•"/>
              <a:defRPr sz="2000"/>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Arial"/>
                <a:ea typeface="+mn-ea"/>
                <a:cs typeface="+mn-cs"/>
              </a:rPr>
              <a:t>Valeur : rendement, flexibilité</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Arial"/>
                <a:ea typeface="+mn-ea"/>
                <a:cs typeface="+mn-cs"/>
              </a:rPr>
              <a:t>Équipements : remplisseuses aseptiques (FMa)</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Arial"/>
                <a:ea typeface="+mn-ea"/>
                <a:cs typeface="+mn-cs"/>
              </a:rPr>
              <a:t>Code catalogue : SP010</a:t>
            </a:r>
          </a:p>
        </p:txBody>
      </p:sp>
      <p:sp>
        <p:nvSpPr>
          <p:cNvPr id="5" name="BainBulletsConfiguration" hidden="1"/>
          <p:cNvSpPr txBox="1"/>
          <p:nvPr/>
        </p:nvSpPr>
        <p:spPr>
          <a:xfrm>
            <a:off x="12700" y="12700"/>
            <a:ext cx="65" cy="15389"/>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pic>
        <p:nvPicPr>
          <p:cNvPr id="8"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969"/>
          <a:stretch/>
        </p:blipFill>
        <p:spPr bwMode="auto">
          <a:xfrm>
            <a:off x="5616116" y="4365104"/>
            <a:ext cx="2391377" cy="115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eck 11">
            <a:extLst>
              <a:ext uri="{FF2B5EF4-FFF2-40B4-BE49-F238E27FC236}">
                <a16:creationId xmlns:a16="http://schemas.microsoft.com/office/drawing/2014/main" id="{6DB4C134-4498-4BA7-8A2E-8900D6E2C1EE}"/>
              </a:ext>
            </a:extLst>
          </p:cNvPr>
          <p:cNvSpPr/>
          <p:nvPr/>
        </p:nvSpPr>
        <p:spPr>
          <a:xfrm>
            <a:off x="4772254" y="1735765"/>
            <a:ext cx="3877456" cy="400049"/>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marL="190500" marR="0" lvl="0" indent="-190500" algn="l" defTabSz="914400" rtl="0" eaLnBrk="1" fontAlgn="auto" latinLnBrk="0" hangingPunct="1">
              <a:lnSpc>
                <a:spcPct val="100000"/>
              </a:lnSpc>
              <a:spcBef>
                <a:spcPts val="300"/>
              </a:spcBef>
              <a:spcAft>
                <a:spcPts val="0"/>
              </a:spcAft>
              <a:buClr>
                <a:srgbClr val="E64B00"/>
              </a:buClr>
              <a:buSzTx/>
              <a:buFontTx/>
              <a:buNone/>
              <a:tabLst/>
              <a:defRPr/>
            </a:pPr>
            <a:r>
              <a:rPr kumimoji="0" lang="de-CH" altLang="fr-FR" sz="1400" b="1" i="0" u="none" strike="noStrike" kern="1200" cap="none" spc="0" normalizeH="0" baseline="0" noProof="0" dirty="0">
                <a:ln>
                  <a:noFill/>
                </a:ln>
                <a:solidFill>
                  <a:srgbClr val="FFFFFF"/>
                </a:solidFill>
                <a:effectLst/>
                <a:uLnTx/>
                <a:uFillTx/>
                <a:latin typeface="Arial"/>
                <a:ea typeface="Arial" charset="0"/>
                <a:cs typeface="Arial" charset="0"/>
              </a:rPr>
              <a:t>DESCRIPTION</a:t>
            </a:r>
          </a:p>
        </p:txBody>
      </p:sp>
    </p:spTree>
    <p:extLst>
      <p:ext uri="{BB962C8B-B14F-4D97-AF65-F5344CB8AC3E}">
        <p14:creationId xmlns:p14="http://schemas.microsoft.com/office/powerpoint/2010/main" val="36734965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_Template_4x3_v1">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Sidel-Template2014_guidelines-v1</Template>
  <TotalTime>0</TotalTime>
  <Words>111</Words>
  <Application>Microsoft Office PowerPoint</Application>
  <PresentationFormat>On-screen Show (4:3)</PresentationFormat>
  <Paragraphs>17</Paragraphs>
  <Slides>1</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MS PGothic</vt:lpstr>
      <vt:lpstr>Arial</vt:lpstr>
      <vt:lpstr>Calibri</vt:lpstr>
      <vt:lpstr>Wingdings</vt:lpstr>
      <vt:lpstr>Sidel-PPT-Template2014</vt:lpstr>
      <vt:lpstr>1_Sidel_Template_4x3_v1</vt:lpstr>
      <vt:lpstr>LIOMT</vt:lpstr>
      <vt:lpstr>think-cell Folie</vt:lpstr>
      <vt:lpstr>Réduction des temps d'arrêt et augmentation de la performance machine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2016-01-12T13:47:52Z</dcterms:created>
  <dcterms:modified xsi:type="dcterms:W3CDTF">2019-03-14T16:06:10Z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2018-07-20T15:26:04.8565129+02:00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2018-07-20T15:26:04.8665129+02:00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