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4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57" r:id="rId1"/>
    <p:sldMasterId id="2147483670" r:id="rId2"/>
    <p:sldMasterId id="2147483679" r:id="rId3"/>
  </p:sldMasterIdLst>
  <p:notesMasterIdLst>
    <p:notesMasterId r:id="rId5"/>
  </p:notesMasterIdLst>
  <p:handoutMasterIdLst>
    <p:handoutMasterId r:id="rId6"/>
  </p:handoutMasterIdLst>
  <p:sldIdLst>
    <p:sldId id="337" r:id="rId4"/>
  </p:sldIdLst>
  <p:sldSz cx="9144000" cy="6858000" type="screen4x3"/>
  <p:notesSz cx="6858000" cy="9144000"/>
  <p:custDataLst>
    <p:tags r:id="rId7"/>
  </p:custDataLst>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450">
          <p15:clr>
            <a:srgbClr val="A4A3A4"/>
          </p15:clr>
        </p15:guide>
        <p15:guide id="2" orient="horz" pos="936">
          <p15:clr>
            <a:srgbClr val="A4A3A4"/>
          </p15:clr>
        </p15:guide>
        <p15:guide id="3" orient="horz" pos="4029">
          <p15:clr>
            <a:srgbClr val="A4A3A4"/>
          </p15:clr>
        </p15:guide>
        <p15:guide id="4" orient="horz" pos="4171">
          <p15:clr>
            <a:srgbClr val="A4A3A4"/>
          </p15:clr>
        </p15:guide>
        <p15:guide id="5" orient="horz" pos="3768">
          <p15:clr>
            <a:srgbClr val="A4A3A4"/>
          </p15:clr>
        </p15:guide>
        <p15:guide id="6" orient="horz" pos="3012">
          <p15:clr>
            <a:srgbClr val="A4A3A4"/>
          </p15:clr>
        </p15:guide>
        <p15:guide id="7" pos="204">
          <p15:clr>
            <a:srgbClr val="A4A3A4"/>
          </p15:clr>
        </p15:guide>
        <p15:guide id="8" pos="5556">
          <p15:clr>
            <a:srgbClr val="A4A3A4"/>
          </p15:clr>
        </p15:guide>
        <p15:guide id="9" pos="4789">
          <p15:clr>
            <a:srgbClr val="A4A3A4"/>
          </p15:clr>
        </p15:guide>
        <p15:guide id="10" pos="412">
          <p15:clr>
            <a:srgbClr val="A4A3A4"/>
          </p15:clr>
        </p15:guide>
        <p15:guide id="11" pos="29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3D20"/>
    <a:srgbClr val="003382"/>
    <a:srgbClr val="669914"/>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8024" autoAdjust="0"/>
  </p:normalViewPr>
  <p:slideViewPr>
    <p:cSldViewPr snapToGrid="0" snapToObjects="1">
      <p:cViewPr varScale="1">
        <p:scale>
          <a:sx n="61" d="100"/>
          <a:sy n="61" d="100"/>
        </p:scale>
        <p:origin x="62" y="499"/>
      </p:cViewPr>
      <p:guideLst>
        <p:guide orient="horz" pos="450"/>
        <p:guide orient="horz" pos="936"/>
        <p:guide orient="horz" pos="4029"/>
        <p:guide orient="horz" pos="4171"/>
        <p:guide orient="horz" pos="3768"/>
        <p:guide orient="horz" pos="3012"/>
        <p:guide pos="204"/>
        <p:guide pos="5556"/>
        <p:guide pos="4789"/>
        <p:guide pos="412"/>
        <p:guide pos="292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tags" Target="tags/tag1.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8F88C59-319B-4332-9A1D-2A62CFCB00D8}" type="datetimeFigureOut">
              <a:rPr lang="en-US" smtClean="0"/>
              <a:pPr/>
              <a:t>3/14/2019</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B16A41B8-7DC3-4DB6-84E4-E105629EAA36}" type="slidenum">
              <a:rPr lang="en-US" smtClean="0"/>
              <a:pPr/>
              <a:t>‹#›</a:t>
            </a:fld>
            <a:endParaRPr lang="en-US" dirty="0"/>
          </a:p>
        </p:txBody>
      </p:sp>
    </p:spTree>
    <p:extLst>
      <p:ext uri="{BB962C8B-B14F-4D97-AF65-F5344CB8AC3E}">
        <p14:creationId xmlns:p14="http://schemas.microsoft.com/office/powerpoint/2010/main" val="2122406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GB"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968B300D-05F0-4B43-940D-46DED5A791AD}" type="datetimeFigureOut">
              <a:rPr lang="en-GB" smtClean="0"/>
              <a:pPr/>
              <a:t>14/03/2019</a:t>
            </a:fld>
            <a:endParaRPr lang="en-GB"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GB"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9B26CD33-4337-4529-948A-94F6960B2374}" type="slidenum">
              <a:rPr lang="en-GB" smtClean="0"/>
              <a:pPr/>
              <a:t>‹#›</a:t>
            </a:fld>
            <a:endParaRPr lang="en-GB" dirty="0"/>
          </a:p>
        </p:txBody>
      </p:sp>
    </p:spTree>
    <p:extLst>
      <p:ext uri="{BB962C8B-B14F-4D97-AF65-F5344CB8AC3E}">
        <p14:creationId xmlns:p14="http://schemas.microsoft.com/office/powerpoint/2010/main" val="238067567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oleObject" Target="../embeddings/oleObject3.bin"/><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1.png"/><Relationship Id="rId2" Type="http://schemas.openxmlformats.org/officeDocument/2006/relationships/tags" Target="../tags/tag13.xml"/><Relationship Id="rId1" Type="http://schemas.openxmlformats.org/officeDocument/2006/relationships/vmlDrawing" Target="../drawings/vmlDrawing9.vml"/><Relationship Id="rId6" Type="http://schemas.openxmlformats.org/officeDocument/2006/relationships/image" Target="../media/image6.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8.xml"/><Relationship Id="rId7" Type="http://schemas.openxmlformats.org/officeDocument/2006/relationships/image" Target="../media/image12.png"/><Relationship Id="rId2" Type="http://schemas.openxmlformats.org/officeDocument/2006/relationships/tags" Target="../tags/tag17.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6.emf"/><Relationship Id="rId2" Type="http://schemas.openxmlformats.org/officeDocument/2006/relationships/tags" Target="../tags/tag19.xml"/><Relationship Id="rId1" Type="http://schemas.openxmlformats.org/officeDocument/2006/relationships/vmlDrawing" Target="../drawings/vmlDrawing12.vml"/><Relationship Id="rId6" Type="http://schemas.openxmlformats.org/officeDocument/2006/relationships/oleObject" Target="../embeddings/oleObject15.bin"/><Relationship Id="rId5" Type="http://schemas.openxmlformats.org/officeDocument/2006/relationships/image" Target="../media/image14.jpg"/><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6.emf"/><Relationship Id="rId2" Type="http://schemas.openxmlformats.org/officeDocument/2006/relationships/tags" Target="../tags/tag21.xml"/><Relationship Id="rId1" Type="http://schemas.openxmlformats.org/officeDocument/2006/relationships/vmlDrawing" Target="../drawings/vmlDrawing13.vml"/><Relationship Id="rId6" Type="http://schemas.openxmlformats.org/officeDocument/2006/relationships/oleObject" Target="../embeddings/oleObject16.bin"/><Relationship Id="rId5" Type="http://schemas.openxmlformats.org/officeDocument/2006/relationships/image" Target="../media/image15.png"/><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6.png"/><Relationship Id="rId2" Type="http://schemas.openxmlformats.org/officeDocument/2006/relationships/tags" Target="../tags/tag23.xml"/><Relationship Id="rId1" Type="http://schemas.openxmlformats.org/officeDocument/2006/relationships/vmlDrawing" Target="../drawings/vmlDrawing14.vml"/><Relationship Id="rId6" Type="http://schemas.openxmlformats.org/officeDocument/2006/relationships/image" Target="../media/image6.emf"/><Relationship Id="rId5" Type="http://schemas.openxmlformats.org/officeDocument/2006/relationships/oleObject" Target="../embeddings/oleObject17.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6.emf"/><Relationship Id="rId2" Type="http://schemas.openxmlformats.org/officeDocument/2006/relationships/tags" Target="../tags/tag27.xml"/><Relationship Id="rId1" Type="http://schemas.openxmlformats.org/officeDocument/2006/relationships/vmlDrawing" Target="../drawings/vmlDrawing16.vml"/><Relationship Id="rId6" Type="http://schemas.openxmlformats.org/officeDocument/2006/relationships/oleObject" Target="../embeddings/oleObject19.bin"/><Relationship Id="rId5" Type="http://schemas.openxmlformats.org/officeDocument/2006/relationships/image" Target="../media/image9.png"/><Relationship Id="rId4"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10.png"/><Relationship Id="rId2" Type="http://schemas.openxmlformats.org/officeDocument/2006/relationships/tags" Target="../tags/tag29.xml"/><Relationship Id="rId1" Type="http://schemas.openxmlformats.org/officeDocument/2006/relationships/vmlDrawing" Target="../drawings/vmlDrawing17.vml"/><Relationship Id="rId6" Type="http://schemas.openxmlformats.org/officeDocument/2006/relationships/image" Target="../media/image6.emf"/><Relationship Id="rId5" Type="http://schemas.openxmlformats.org/officeDocument/2006/relationships/oleObject" Target="../embeddings/oleObject20.bin"/><Relationship Id="rId4"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1.png"/><Relationship Id="rId2" Type="http://schemas.openxmlformats.org/officeDocument/2006/relationships/tags" Target="../tags/tag31.xml"/><Relationship Id="rId1" Type="http://schemas.openxmlformats.org/officeDocument/2006/relationships/vmlDrawing" Target="../drawings/vmlDrawing18.vml"/><Relationship Id="rId6" Type="http://schemas.openxmlformats.org/officeDocument/2006/relationships/image" Target="../media/image6.emf"/><Relationship Id="rId5" Type="http://schemas.openxmlformats.org/officeDocument/2006/relationships/oleObject" Target="../embeddings/oleObject21.bin"/><Relationship Id="rId4"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19.vml"/><Relationship Id="rId6" Type="http://schemas.openxmlformats.org/officeDocument/2006/relationships/image" Target="../media/image6.emf"/><Relationship Id="rId5" Type="http://schemas.openxmlformats.org/officeDocument/2006/relationships/oleObject" Target="../embeddings/oleObject22.bin"/><Relationship Id="rId4"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6.xml"/><Relationship Id="rId7" Type="http://schemas.openxmlformats.org/officeDocument/2006/relationships/image" Target="../media/image12.png"/><Relationship Id="rId2" Type="http://schemas.openxmlformats.org/officeDocument/2006/relationships/tags" Target="../tags/tag35.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6.emf"/><Relationship Id="rId2" Type="http://schemas.openxmlformats.org/officeDocument/2006/relationships/tags" Target="../tags/tag37.xml"/><Relationship Id="rId1" Type="http://schemas.openxmlformats.org/officeDocument/2006/relationships/vmlDrawing" Target="../drawings/vmlDrawing21.vml"/><Relationship Id="rId6" Type="http://schemas.openxmlformats.org/officeDocument/2006/relationships/oleObject" Target="../embeddings/oleObject24.bin"/><Relationship Id="rId5" Type="http://schemas.openxmlformats.org/officeDocument/2006/relationships/image" Target="../media/image14.jpg"/><Relationship Id="rId4"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6.emf"/><Relationship Id="rId2" Type="http://schemas.openxmlformats.org/officeDocument/2006/relationships/tags" Target="../tags/tag39.xml"/><Relationship Id="rId1" Type="http://schemas.openxmlformats.org/officeDocument/2006/relationships/vmlDrawing" Target="../drawings/vmlDrawing22.vml"/><Relationship Id="rId6" Type="http://schemas.openxmlformats.org/officeDocument/2006/relationships/oleObject" Target="../embeddings/oleObject25.bin"/><Relationship Id="rId5" Type="http://schemas.openxmlformats.org/officeDocument/2006/relationships/image" Target="../media/image15.png"/><Relationship Id="rId4"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16.png"/><Relationship Id="rId2" Type="http://schemas.openxmlformats.org/officeDocument/2006/relationships/tags" Target="../tags/tag41.xml"/><Relationship Id="rId1" Type="http://schemas.openxmlformats.org/officeDocument/2006/relationships/vmlDrawing" Target="../drawings/vmlDrawing23.vml"/><Relationship Id="rId6" Type="http://schemas.openxmlformats.org/officeDocument/2006/relationships/image" Target="../media/image6.emf"/><Relationship Id="rId5" Type="http://schemas.openxmlformats.org/officeDocument/2006/relationships/oleObject" Target="../embeddings/oleObject26.bin"/><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oleObject" Target="../embeddings/oleObject8.bin"/><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6.emf"/><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9.png"/><Relationship Id="rId4"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0.png"/><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6.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bg>
      <p:bgPr>
        <a:solidFill>
          <a:schemeClr val="bg1"/>
        </a:solidFill>
        <a:effectLst/>
      </p:bgPr>
    </p:bg>
    <p:spTree>
      <p:nvGrpSpPr>
        <p:cNvPr id="1" name=""/>
        <p:cNvGrpSpPr/>
        <p:nvPr/>
      </p:nvGrpSpPr>
      <p:grpSpPr>
        <a:xfrm>
          <a:off x="0" y="0"/>
          <a:ext cx="0" cy="0"/>
          <a:chOff x="0" y="0"/>
          <a:chExt cx="0" cy="0"/>
        </a:xfrm>
      </p:grpSpPr>
      <p:grpSp>
        <p:nvGrpSpPr>
          <p:cNvPr id="14" name="Group 13"/>
          <p:cNvGrpSpPr>
            <a:grpSpLocks/>
          </p:cNvGrpSpPr>
          <p:nvPr/>
        </p:nvGrpSpPr>
        <p:grpSpPr bwMode="auto">
          <a:xfrm>
            <a:off x="0" y="8965"/>
            <a:ext cx="9144000" cy="6858000"/>
            <a:chOff x="1723" y="0"/>
            <a:chExt cx="683" cy="4179"/>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21" name="Rectangle 12"/>
            <p:cNvSpPr>
              <a:spLocks noChangeArrowheads="1"/>
            </p:cNvSpPr>
            <p:nvPr/>
          </p:nvSpPr>
          <p:spPr bwMode="auto">
            <a:xfrm rot="10800000">
              <a:off x="1723" y="2235"/>
              <a:ext cx="683" cy="1944"/>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9850725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2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31074" y="599645"/>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156101"/>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dirty="0"/>
              <a:t>Click to edit Master text styles</a:t>
            </a:r>
          </a:p>
        </p:txBody>
      </p:sp>
      <p:pic>
        <p:nvPicPr>
          <p:cNvPr id="13"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err="1">
                <a:solidFill>
                  <a:srgbClr val="FFFFFF"/>
                </a:solidFill>
              </a:rPr>
              <a:t>sidel.com</a:t>
            </a:r>
            <a:endParaRPr lang="en-GB" sz="1000" b="1" noProof="0" dirty="0">
              <a:solidFill>
                <a:srgbClr val="FFFFFF"/>
              </a:solidFill>
            </a:endParaRPr>
          </a:p>
        </p:txBody>
      </p:sp>
      <p:graphicFrame>
        <p:nvGraphicFramePr>
          <p:cNvPr id="18" name="Object 1" hidden="1"/>
          <p:cNvGraphicFramePr>
            <a:graphicFrameLocks noChangeAspect="1"/>
          </p:cNvGraphicFramePr>
          <p:nvPr userDrawn="1">
            <p:extLst>
              <p:ext uri="{D42A27DB-BD31-4B8C-83A1-F6EECF244321}">
                <p14:modId xmlns:p14="http://schemas.microsoft.com/office/powerpoint/2010/main" val="36966405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25" name="think-cell Folie" r:id="rId7" imgW="270" imgH="270" progId="TCLayout.ActiveDocument.1">
                  <p:embed/>
                </p:oleObj>
              </mc:Choice>
              <mc:Fallback>
                <p:oleObj name="think-cell Folie" r:id="rId7"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9" name="Picture 19"/>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err="1">
                <a:solidFill>
                  <a:srgbClr val="FFFFFF"/>
                </a:solidFill>
              </a:rPr>
              <a:t>sidel.com</a:t>
            </a:r>
            <a:endParaRPr lang="en-GB" sz="1000" b="1" noProof="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276"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3549450878"/>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00"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3111496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56324"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163132769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48"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1294507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372"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278309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396"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3028935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44"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130170902"/>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468"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3833320979"/>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492"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1412652722"/>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16"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370835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Tree>
    <p:extLst>
      <p:ext uri="{BB962C8B-B14F-4D97-AF65-F5344CB8AC3E}">
        <p14:creationId xmlns:p14="http://schemas.microsoft.com/office/powerpoint/2010/main" val="1716195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65540"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52572970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64"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4068586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588"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632765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12"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1902042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
        <p:nvSpPr>
          <p:cNvPr id="7" name="Inhaltsplatzhalter 3"/>
          <p:cNvSpPr>
            <a:spLocks noGrp="1"/>
          </p:cNvSpPr>
          <p:nvPr>
            <p:ph sz="quarter" idx="10"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521035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8166100" cy="516847"/>
          </a:xfrm>
          <a:prstGeom prst="rect">
            <a:avLst/>
          </a:prstGeom>
        </p:spPr>
        <p:txBody>
          <a:bodyPr/>
          <a:lstStyle>
            <a:lvl1pPr>
              <a:defRPr/>
            </a:lvl1pPr>
          </a:lstStyle>
          <a:p>
            <a:r>
              <a:rPr lang="en-GB" dirty="0"/>
              <a:t>Click to edit master title style</a:t>
            </a:r>
          </a:p>
        </p:txBody>
      </p:sp>
      <p:sp>
        <p:nvSpPr>
          <p:cNvPr id="9" name="Text Placeholder 8"/>
          <p:cNvSpPr>
            <a:spLocks noGrp="1"/>
          </p:cNvSpPr>
          <p:nvPr>
            <p:ph type="body" sz="quarter" idx="10" hasCustomPrompt="1"/>
          </p:nvPr>
        </p:nvSpPr>
        <p:spPr>
          <a:xfrm>
            <a:off x="648000" y="864160"/>
            <a:ext cx="8172052" cy="353943"/>
          </a:xfrm>
          <a:prstGeom prst="rect">
            <a:avLst/>
          </a:prstGeom>
        </p:spPr>
        <p:txBody>
          <a:bodyPr wrap="square">
            <a:spAutoFit/>
          </a:bodyPr>
          <a:lstStyle>
            <a:lvl1pPr>
              <a:defRPr lang="fr-FR" sz="2300" b="1" cap="none" baseline="0" noProof="1" dirty="0" smtClean="0">
                <a:solidFill>
                  <a:srgbClr val="003382"/>
                </a:solidFill>
                <a:effectLst/>
                <a:latin typeface="+mj-lt"/>
                <a:ea typeface="+mj-ea"/>
                <a:cs typeface="+mj-cs"/>
              </a:defRPr>
            </a:lvl1pPr>
          </a:lstStyle>
          <a:p>
            <a:pPr lvl="0"/>
            <a:r>
              <a:rPr lang="en-GB" dirty="0"/>
              <a:t>Click to edit Master text styles</a:t>
            </a:r>
          </a:p>
        </p:txBody>
      </p:sp>
      <p:sp>
        <p:nvSpPr>
          <p:cNvPr id="5" name="Inhaltsplatzhalter 3"/>
          <p:cNvSpPr>
            <a:spLocks noGrp="1"/>
          </p:cNvSpPr>
          <p:nvPr>
            <p:ph sz="quarter" idx="11"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225046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8240714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4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9603"/>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dirty="0"/>
              <a:t>Click to edit Master text styles</a:t>
            </a:r>
          </a:p>
        </p:txBody>
      </p:sp>
      <p:grpSp>
        <p:nvGrpSpPr>
          <p:cNvPr id="12" name="Group 7"/>
          <p:cNvGrpSpPr>
            <a:grpSpLocks/>
          </p:cNvGrpSpPr>
          <p:nvPr/>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aphicFrame>
        <p:nvGraphicFramePr>
          <p:cNvPr id="9" name="Object 1" hidden="1"/>
          <p:cNvGraphicFramePr>
            <a:graphicFrameLocks noChangeAspect="1"/>
          </p:cNvGraphicFramePr>
          <p:nvPr userDrawn="1">
            <p:extLst>
              <p:ext uri="{D42A27DB-BD31-4B8C-83A1-F6EECF244321}">
                <p14:modId xmlns:p14="http://schemas.microsoft.com/office/powerpoint/2010/main" val="559614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49" name="think-cell Folie" r:id="rId6" imgW="270" imgH="270" progId="TCLayout.ActiveDocument.1">
                  <p:embed/>
                </p:oleObj>
              </mc:Choice>
              <mc:Fallback>
                <p:oleObj name="think-cell Folie" r:id="rId6"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10" name="Group 7"/>
          <p:cNvGrpSpPr>
            <a:grpSpLocks/>
          </p:cNvGrpSpPr>
          <p:nvPr userDrawn="1"/>
        </p:nvGrpSpPr>
        <p:grpSpPr bwMode="auto">
          <a:xfrm>
            <a:off x="7777163" y="6526213"/>
            <a:ext cx="863600" cy="236537"/>
            <a:chOff x="1005" y="1644"/>
            <a:chExt cx="3749" cy="1030"/>
          </a:xfrm>
          <a:solidFill>
            <a:schemeClr val="bg1"/>
          </a:solidFill>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898492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Breaker slide">
    <p:bg>
      <p:bgPr>
        <a:solidFill>
          <a:schemeClr val="bg1"/>
        </a:solid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2775164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0638"/>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rgbClr val="00338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rgbClr val="003382"/>
                </a:solidFill>
              </a:defRPr>
            </a:lvl1pPr>
          </a:lstStyle>
          <a:p>
            <a:pPr lvl="0"/>
            <a:r>
              <a:rPr lang="en-GB" dirty="0"/>
              <a:t>Click to edit Master text styles</a:t>
            </a:r>
          </a:p>
        </p:txBody>
      </p:sp>
      <p:grpSp>
        <p:nvGrpSpPr>
          <p:cNvPr id="12" name="Group 7"/>
          <p:cNvGrpSpPr>
            <a:grpSpLocks/>
          </p:cNvGrpSpPr>
          <p:nvPr/>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8" name="Group 7"/>
          <p:cNvGrpSpPr>
            <a:grpSpLocks/>
          </p:cNvGrpSpPr>
          <p:nvPr/>
        </p:nvGrpSpPr>
        <p:grpSpPr bwMode="auto">
          <a:xfrm>
            <a:off x="7777158" y="6526208"/>
            <a:ext cx="863600" cy="236537"/>
            <a:chOff x="1005" y="1644"/>
            <a:chExt cx="3749" cy="1030"/>
          </a:xfrm>
        </p:grpSpPr>
        <p:sp>
          <p:nvSpPr>
            <p:cNvPr id="19"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342015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hankyou Slide">
    <p:bg>
      <p:bgPr>
        <a:solidFill>
          <a:schemeClr val="bg1"/>
        </a:solidFill>
        <a:effectLst/>
      </p:bgPr>
    </p:bg>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17" name="Rectangle 12"/>
            <p:cNvSpPr>
              <a:spLocks noChangeArrowheads="1"/>
            </p:cNvSpPr>
            <p:nvPr/>
          </p:nvSpPr>
          <p:spPr bwMode="auto">
            <a:xfrm rot="10800000">
              <a:off x="1723" y="2235"/>
              <a:ext cx="683" cy="2085"/>
            </a:xfrm>
            <a:prstGeom prst="rect">
              <a:avLst/>
            </a:prstGeom>
            <a:grpFill/>
            <a:ln w="12700">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pic>
        <p:nvPicPr>
          <p:cNvPr id="19"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40465900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9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7" name="Title 1"/>
          <p:cNvSpPr>
            <a:spLocks/>
          </p:cNvSpPr>
          <p:nvPr/>
        </p:nvSpPr>
        <p:spPr bwMode="gray">
          <a:xfrm>
            <a:off x="633546"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1000" b="1" dirty="0" err="1">
                <a:solidFill>
                  <a:srgbClr val="FFFFFF"/>
                </a:solidFill>
              </a:rPr>
              <a:t>sidel.com</a:t>
            </a:r>
            <a:endParaRPr lang="en-GB" sz="1000" b="1" dirty="0">
              <a:solidFill>
                <a:srgbClr val="FFFFFF"/>
              </a:solidFill>
            </a:endParaRPr>
          </a:p>
        </p:txBody>
      </p:sp>
      <p:sp>
        <p:nvSpPr>
          <p:cNvPr id="20" name="Title 1"/>
          <p:cNvSpPr>
            <a:spLocks/>
          </p:cNvSpPr>
          <p:nvPr/>
        </p:nvSpPr>
        <p:spPr bwMode="gray">
          <a:xfrm>
            <a:off x="650875" y="6196015"/>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
        <p:nvSpPr>
          <p:cNvPr id="11" name="Rectangle 2"/>
          <p:cNvSpPr txBox="1">
            <a:spLocks noChangeArrowheads="1"/>
          </p:cNvSpPr>
          <p:nvPr/>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Thank you!</a:t>
            </a:r>
          </a:p>
        </p:txBody>
      </p:sp>
      <p:sp>
        <p:nvSpPr>
          <p:cNvPr id="3" name="ZoneTexte 2"/>
          <p:cNvSpPr txBox="1"/>
          <p:nvPr/>
        </p:nvSpPr>
        <p:spPr>
          <a:xfrm>
            <a:off x="7605713" y="760503"/>
            <a:ext cx="1108075" cy="5062922"/>
          </a:xfrm>
          <a:prstGeom prst="rect">
            <a:avLst/>
          </a:prstGeom>
          <a:noFill/>
        </p:spPr>
        <p:txBody>
          <a:bodyPr wrap="square" lIns="0" tIns="0" rIns="0" bIns="0" rtlCol="0">
            <a:spAutoFit/>
          </a:bodyPr>
          <a:lstStyle/>
          <a:p>
            <a:endParaRPr lang="en-GB" sz="700" dirty="0"/>
          </a:p>
          <a:p>
            <a:r>
              <a:rPr lang="en-GB" sz="700" dirty="0"/>
              <a:t>Our purpose is to help brands protect the product inside, preserve the planet outside and touch the lives of  millions of people every day.</a:t>
            </a:r>
            <a:br>
              <a:rPr lang="en-GB" sz="700" dirty="0"/>
            </a:br>
            <a:br>
              <a:rPr lang="en-GB" sz="700" dirty="0"/>
            </a:br>
            <a:r>
              <a:rPr lang="en-GB" sz="700" dirty="0"/>
              <a:t>We do so by offering complete and modular PET packaging solutions, including people, services and equipment.</a:t>
            </a:r>
            <a:br>
              <a:rPr lang="en-GB" sz="700" dirty="0"/>
            </a:br>
            <a:br>
              <a:rPr lang="en-GB" sz="700" dirty="0"/>
            </a:br>
            <a:r>
              <a:rPr lang="en-GB" sz="700" dirty="0" err="1"/>
              <a:t>Sidel</a:t>
            </a:r>
            <a:r>
              <a:rPr lang="en-GB" sz="700" dirty="0"/>
              <a:t> has over 160 years of industrial experience. With 30,000 machines installed in more than 190 nations, we have been helping producers fill beverage bottles for over 80 years, blow them for more than 50 and label them for more than 35. We have 40 years of aseptic packaging expertise, and were one of the first companies to introduce PET bottles to the beverage industry over </a:t>
            </a:r>
            <a:br>
              <a:rPr lang="en-GB" sz="700" dirty="0"/>
            </a:br>
            <a:r>
              <a:rPr lang="en-GB" sz="700" dirty="0"/>
              <a:t>30 years ago.</a:t>
            </a:r>
          </a:p>
          <a:p>
            <a:endParaRPr lang="en-GB" sz="700" dirty="0"/>
          </a:p>
          <a:p>
            <a:r>
              <a:rPr lang="en-GB" sz="700" dirty="0"/>
              <a:t>Part of the Tetra Laval group and headquartered in Switzerland, </a:t>
            </a:r>
            <a:r>
              <a:rPr lang="en-GB" sz="700" dirty="0" err="1"/>
              <a:t>Sidel</a:t>
            </a:r>
            <a:r>
              <a:rPr lang="en-GB" sz="700" dirty="0"/>
              <a:t> has over 50 office locations, 13 production sites and 7 training centres worldwide. Each of our more than 3,400 employees, spread over five continents, is committed to creating the optimum liquid-packaging solution. </a:t>
            </a:r>
          </a:p>
          <a:p>
            <a:endParaRPr lang="en-GB" sz="700" dirty="0"/>
          </a:p>
          <a:p>
            <a:r>
              <a:rPr lang="en-GB" sz="700" dirty="0"/>
              <a:t>We call it </a:t>
            </a:r>
            <a:r>
              <a:rPr lang="en-GB" sz="700" b="1" dirty="0"/>
              <a:t>A Better Match</a:t>
            </a:r>
            <a:r>
              <a:rPr lang="en-GB" sz="700" dirty="0"/>
              <a:t> - for our world, our customers and ourselves. </a:t>
            </a:r>
          </a:p>
        </p:txBody>
      </p:sp>
      <p:graphicFrame>
        <p:nvGraphicFramePr>
          <p:cNvPr id="12" name="Object 1" hidden="1"/>
          <p:cNvGraphicFramePr>
            <a:graphicFrameLocks noChangeAspect="1"/>
          </p:cNvGraphicFramePr>
          <p:nvPr userDrawn="1">
            <p:extLst>
              <p:ext uri="{D42A27DB-BD31-4B8C-83A1-F6EECF244321}">
                <p14:modId xmlns:p14="http://schemas.microsoft.com/office/powerpoint/2010/main" val="1900441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97" name="think-cell Folie" r:id="rId7" imgW="270" imgH="270" progId="TCLayout.ActiveDocument.1">
                  <p:embed/>
                </p:oleObj>
              </mc:Choice>
              <mc:Fallback>
                <p:oleObj name="think-cell Folie" r:id="rId7"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1" name="Picture 1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
          <p:cNvSpPr txBox="1">
            <a:spLocks noChangeArrowheads="1"/>
          </p:cNvSpPr>
          <p:nvPr userDrawn="1"/>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Thank you!</a:t>
            </a:r>
          </a:p>
        </p:txBody>
      </p:sp>
      <p:sp>
        <p:nvSpPr>
          <p:cNvPr id="25" name="ZoneTexte 24"/>
          <p:cNvSpPr txBox="1"/>
          <p:nvPr userDrawn="1"/>
        </p:nvSpPr>
        <p:spPr>
          <a:xfrm>
            <a:off x="7605713" y="760503"/>
            <a:ext cx="1108075" cy="5062922"/>
          </a:xfrm>
          <a:prstGeom prst="rect">
            <a:avLst/>
          </a:prstGeom>
          <a:noFill/>
        </p:spPr>
        <p:txBody>
          <a:bodyPr wrap="square" lIns="0" tIns="0" rIns="0" bIns="0" rtlCol="0">
            <a:spAutoFit/>
          </a:bodyPr>
          <a:lstStyle/>
          <a:p>
            <a:endParaRPr lang="en-GB" sz="700" dirty="0"/>
          </a:p>
          <a:p>
            <a:r>
              <a:rPr lang="en-GB" sz="700" dirty="0"/>
              <a:t>Our purpose is to help brands protect the product inside, preserve the planet outside and touch the lives of  millions of people every day.</a:t>
            </a:r>
            <a:br>
              <a:rPr lang="en-GB" sz="700" dirty="0"/>
            </a:br>
            <a:br>
              <a:rPr lang="en-GB" sz="700" dirty="0"/>
            </a:br>
            <a:r>
              <a:rPr lang="en-GB" sz="700" dirty="0"/>
              <a:t>We do so by offering complete and modular PET packaging solutions, including people, services and equipment.</a:t>
            </a:r>
            <a:br>
              <a:rPr lang="en-GB" sz="700" dirty="0"/>
            </a:br>
            <a:br>
              <a:rPr lang="en-GB" sz="700" dirty="0"/>
            </a:br>
            <a:r>
              <a:rPr lang="en-GB" sz="700" dirty="0" err="1"/>
              <a:t>Sidel</a:t>
            </a:r>
            <a:r>
              <a:rPr lang="en-GB" sz="700" dirty="0"/>
              <a:t> has over 160 years of industrial experience. With 30,000 machines installed in more than 190 nations, we have been helping producers fill beverage bottles for over 80 years, blow them for more than 50 and label them for more than 35. We have 40 years of aseptic packaging expertise, and were one of the first companies to introduce PET bottles to the beverage industry over </a:t>
            </a:r>
            <a:br>
              <a:rPr lang="en-GB" sz="700" dirty="0"/>
            </a:br>
            <a:r>
              <a:rPr lang="en-GB" sz="700" dirty="0"/>
              <a:t>30 years ago.</a:t>
            </a:r>
          </a:p>
          <a:p>
            <a:endParaRPr lang="en-GB" sz="700" dirty="0"/>
          </a:p>
          <a:p>
            <a:r>
              <a:rPr lang="en-GB" sz="700" dirty="0"/>
              <a:t>Part of the Tetra Laval group and headquartered in Switzerland, </a:t>
            </a:r>
            <a:r>
              <a:rPr lang="en-GB" sz="700" dirty="0" err="1"/>
              <a:t>Sidel</a:t>
            </a:r>
            <a:r>
              <a:rPr lang="en-GB" sz="700" dirty="0"/>
              <a:t> has over 50 office locations, 13 production sites and 7 training centres worldwide. Each of our more than 3,400 employees, spread over five continents, is committed to creating the optimum liquid-packaging solution. </a:t>
            </a:r>
          </a:p>
          <a:p>
            <a:endParaRPr lang="en-GB" sz="700" dirty="0"/>
          </a:p>
          <a:p>
            <a:r>
              <a:rPr lang="en-GB" sz="700" dirty="0"/>
              <a:t>We call it </a:t>
            </a:r>
            <a:r>
              <a:rPr lang="en-GB" sz="700" b="1" dirty="0"/>
              <a:t>A Better Match</a:t>
            </a:r>
            <a:r>
              <a:rPr lang="en-GB" sz="700" dirty="0"/>
              <a:t> - for our world, our customers and ourselves. </a:t>
            </a:r>
          </a:p>
        </p:txBody>
      </p:sp>
    </p:spTree>
    <p:extLst>
      <p:ext uri="{BB962C8B-B14F-4D97-AF65-F5344CB8AC3E}">
        <p14:creationId xmlns:p14="http://schemas.microsoft.com/office/powerpoint/2010/main" val="2096192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28"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876341066"/>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52"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217542666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oleObject" Target="../embeddings/oleObject9.bin"/><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ags" Target="../tags/tag8.xml"/><Relationship Id="rId2" Type="http://schemas.openxmlformats.org/officeDocument/2006/relationships/slideLayout" Target="../slideLayouts/slideLayout9.xml"/><Relationship Id="rId16" Type="http://schemas.openxmlformats.org/officeDocument/2006/relationships/image" Target="../media/image8.emf"/><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ags" Target="../tags/tag7.xml"/><Relationship Id="rId5" Type="http://schemas.openxmlformats.org/officeDocument/2006/relationships/slideLayout" Target="../slideLayouts/slideLayout12.xml"/><Relationship Id="rId15" Type="http://schemas.openxmlformats.org/officeDocument/2006/relationships/image" Target="../media/image7.png"/><Relationship Id="rId10" Type="http://schemas.openxmlformats.org/officeDocument/2006/relationships/vmlDrawing" Target="../drawings/vmlDrawing6.vml"/><Relationship Id="rId4" Type="http://schemas.openxmlformats.org/officeDocument/2006/relationships/slideLayout" Target="../slideLayouts/slideLayout11.xml"/><Relationship Id="rId9" Type="http://schemas.openxmlformats.org/officeDocument/2006/relationships/theme" Target="../theme/theme2.xml"/><Relationship Id="rId14" Type="http://schemas.openxmlformats.org/officeDocument/2006/relationships/image" Target="../media/image6.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oleObject" Target="../embeddings/oleObject18.bin"/><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ags" Target="../tags/tag2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ags" Target="../tags/tag25.xml"/><Relationship Id="rId5" Type="http://schemas.openxmlformats.org/officeDocument/2006/relationships/slideLayout" Target="../slideLayouts/slideLayout20.xml"/><Relationship Id="rId15" Type="http://schemas.openxmlformats.org/officeDocument/2006/relationships/image" Target="../media/image7.png"/><Relationship Id="rId10" Type="http://schemas.openxmlformats.org/officeDocument/2006/relationships/vmlDrawing" Target="../drawings/vmlDrawing15.vml"/><Relationship Id="rId4" Type="http://schemas.openxmlformats.org/officeDocument/2006/relationships/slideLayout" Target="../slideLayouts/slideLayout19.xml"/><Relationship Id="rId9" Type="http://schemas.openxmlformats.org/officeDocument/2006/relationships/theme" Target="../theme/theme3.xml"/><Relationship Id="rId14"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22303078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2" name="think-cell Folie" r:id="rId11" imgW="270" imgH="270" progId="TCLayout.ActiveDocument.1">
                  <p:embed/>
                </p:oleObj>
              </mc:Choice>
              <mc:Fallback>
                <p:oleObj name="think-cell Foli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15"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p:cNvPicPr>
            <a:picLocks noChangeAspect="1"/>
          </p:cNvPicPr>
          <p:nvPr/>
        </p:nvPicPr>
        <p:blipFill>
          <a:blip r:embed="rId14">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6" name="Footer Placeholder 3"/>
          <p:cNvSpPr txBox="1">
            <a:spLocks/>
          </p:cNvSpPr>
          <p:nvPr/>
        </p:nvSpPr>
        <p:spPr>
          <a:xfrm>
            <a:off x="1341438" y="6626225"/>
            <a:ext cx="3904915" cy="2769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2"/>
                </a:solidFill>
              </a:rPr>
              <a:t>Title</a:t>
            </a:r>
            <a:r>
              <a:rPr lang="en-GB" baseline="0" dirty="0">
                <a:solidFill>
                  <a:schemeClr val="bg2"/>
                </a:solidFill>
              </a:rPr>
              <a:t> - </a:t>
            </a:r>
            <a:fld id="{74360A6C-0130-475B-8B37-F39CE4E35109}" type="datetime4">
              <a:rPr lang="en-GB" smtClean="0">
                <a:solidFill>
                  <a:schemeClr val="bg2"/>
                </a:solidFill>
              </a:rPr>
              <a:pPr marL="0" marR="0" indent="0" algn="l" defTabSz="914400" rtl="0" eaLnBrk="1" fontAlgn="auto" latinLnBrk="0" hangingPunct="1">
                <a:lnSpc>
                  <a:spcPct val="100000"/>
                </a:lnSpc>
                <a:spcBef>
                  <a:spcPts val="0"/>
                </a:spcBef>
                <a:spcAft>
                  <a:spcPts val="0"/>
                </a:spcAft>
                <a:buClrTx/>
                <a:buSzTx/>
                <a:buFontTx/>
                <a:buNone/>
                <a:tabLst/>
                <a:defRPr/>
              </a:pPr>
              <a:t>14 March 2019</a:t>
            </a:fld>
            <a:r>
              <a:rPr lang="en-GB" baseline="0" dirty="0">
                <a:solidFill>
                  <a:schemeClr val="bg2"/>
                </a:solidFill>
              </a:rPr>
              <a:t> - </a:t>
            </a:r>
            <a:r>
              <a:rPr lang="en-GB" sz="900" dirty="0">
                <a:solidFill>
                  <a:schemeClr val="bg2"/>
                </a:solidFill>
              </a:rPr>
              <a:t>[Public / Internal / Restricted /</a:t>
            </a:r>
            <a:r>
              <a:rPr lang="en-GB" sz="900" dirty="0">
                <a:solidFill>
                  <a:srgbClr val="D53D20"/>
                </a:solidFill>
              </a:rPr>
              <a:t> Highly confidential</a:t>
            </a:r>
            <a:r>
              <a:rPr lang="en-GB" sz="900" dirty="0">
                <a:solidFill>
                  <a:schemeClr val="bg2"/>
                </a:solidFill>
              </a:rPr>
              <a:t>]</a:t>
            </a:r>
          </a:p>
          <a:p>
            <a:endParaRPr lang="en-GB" dirty="0">
              <a:solidFill>
                <a:schemeClr val="bg2"/>
              </a:solidFill>
            </a:endParaRPr>
          </a:p>
        </p:txBody>
      </p:sp>
      <p:sp>
        <p:nvSpPr>
          <p:cNvPr id="17" name="Slide Number Placeholder 4"/>
          <p:cNvSpPr txBox="1">
            <a:spLocks/>
          </p:cNvSpPr>
          <p:nvPr/>
        </p:nvSpPr>
        <p:spPr>
          <a:xfrm>
            <a:off x="650875"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chemeClr val="bg2"/>
                </a:solidFill>
              </a:rPr>
              <a:t>Page </a:t>
            </a:r>
            <a:fld id="{7873E190-40CF-412D-9604-1EFCEB1508B2}" type="slidenum">
              <a:rPr lang="en-GB" smtClean="0">
                <a:solidFill>
                  <a:schemeClr val="bg2"/>
                </a:solidFill>
              </a:rPr>
              <a:pPr/>
              <a:t>‹#›</a:t>
            </a:fld>
            <a:endParaRPr lang="en-GB" dirty="0">
              <a:solidFill>
                <a:schemeClr val="bg2"/>
              </a:solidFill>
            </a:endParaRPr>
          </a:p>
        </p:txBody>
      </p:sp>
      <p:sp>
        <p:nvSpPr>
          <p:cNvPr id="13" name="Titelplatzhalter 2"/>
          <p:cNvSpPr>
            <a:spLocks noGrp="1"/>
          </p:cNvSpPr>
          <p:nvPr>
            <p:ph type="title"/>
          </p:nvPr>
        </p:nvSpPr>
        <p:spPr>
          <a:xfrm>
            <a:off x="648000" y="334800"/>
            <a:ext cx="8065788"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US"/>
              <a:t>Click to edit Master title style</a:t>
            </a:r>
            <a:endParaRPr lang="en-US" dirty="0"/>
          </a:p>
        </p:txBody>
      </p:sp>
      <p:sp>
        <p:nvSpPr>
          <p:cNvPr id="18" name="Textplatzhalter 4"/>
          <p:cNvSpPr>
            <a:spLocks noGrp="1"/>
          </p:cNvSpPr>
          <p:nvPr>
            <p:ph type="body" idx="1"/>
          </p:nvPr>
        </p:nvSpPr>
        <p:spPr>
          <a:xfrm>
            <a:off x="648000" y="1485900"/>
            <a:ext cx="8065788" cy="4408488"/>
          </a:xfrm>
          <a:prstGeom prst="rect">
            <a:avLst/>
          </a:prstGeom>
        </p:spPr>
        <p:txBody>
          <a:bodyPr vert="horz" lIns="0" tIns="0" rIns="0" bIns="0" rtlCol="0">
            <a:noAutofit/>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3" name="MSIPCM02dc4f16bbd2e89b404265c6" descr="{&quot;HashCode&quot;:-754384288,&quot;Placement&quot;:&quot;Footer&quot;,&quot;Top&quot;:521.6203,&quot;Left&quot;:334.9422,&quot;SlideWidth&quot;:720,&quot;SlideHeight&quot;:540}">
            <a:extLst>
              <a:ext uri="{FF2B5EF4-FFF2-40B4-BE49-F238E27FC236}">
                <a16:creationId xmlns:a16="http://schemas.microsoft.com/office/drawing/2014/main" id="{3B1AD6D8-A7A5-4E9F-A574-2E83B667EFD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lang="en-US" sz="3000" b="1" cap="none" baseline="0" noProof="1" dirty="0" smtClean="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de-DE"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de-DE"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de-DE"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de-DE"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04" name="think-cell Folie" r:id="rId13" imgW="399" imgH="399" progId="TCLayout.ActiveDocument.1">
                  <p:embed/>
                </p:oleObj>
              </mc:Choice>
              <mc:Fallback>
                <p:oleObj name="think-cell Folie" r:id="rId13" imgW="399" imgH="399" progId="TCLayout.ActiveDocument.1">
                  <p:embed/>
                  <p:pic>
                    <p:nvPicPr>
                      <p:cNvPr id="85" name="Objekt 84" hidden="1"/>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 March 2019</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pic>
        <p:nvPicPr>
          <p:cNvPr id="10" name="Picture 1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749585" y="6479974"/>
            <a:ext cx="918759" cy="257596"/>
          </a:xfrm>
          <a:prstGeom prst="rect">
            <a:avLst/>
          </a:prstGeom>
        </p:spPr>
      </p:pic>
      <p:sp>
        <p:nvSpPr>
          <p:cNvPr id="4" name="MSIPCMca03432590b1d5765709226f" descr="{&quot;HashCode&quot;:-754384288,&quot;Placement&quot;:&quot;Footer&quot;,&quot;Top&quot;:521.6203,&quot;Left&quot;:334.9422,&quot;SlideWidth&quot;:720,&quot;SlideHeight&quot;:540}">
            <a:extLst>
              <a:ext uri="{FF2B5EF4-FFF2-40B4-BE49-F238E27FC236}">
                <a16:creationId xmlns:a16="http://schemas.microsoft.com/office/drawing/2014/main" id="{64226580-8BB5-48DD-AA3E-DF27026A5CE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ustDataLst>
      <p:tags r:id="rId11"/>
    </p:custDataLst>
    <p:extLst>
      <p:ext uri="{BB962C8B-B14F-4D97-AF65-F5344CB8AC3E}">
        <p14:creationId xmlns:p14="http://schemas.microsoft.com/office/powerpoint/2010/main" val="710646351"/>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20" name="think-cell Folie" r:id="rId13" imgW="399" imgH="399" progId="TCLayout.ActiveDocument.1">
                  <p:embed/>
                </p:oleObj>
              </mc:Choice>
              <mc:Fallback>
                <p:oleObj name="think-cell Folie" r:id="rId13" imgW="399" imgH="399" progId="TCLayout.ActiveDocument.1">
                  <p:embed/>
                  <p:pic>
                    <p:nvPicPr>
                      <p:cNvPr id="85" name="Objekt 84" hidden="1"/>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 March 2019</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sp>
        <p:nvSpPr>
          <p:cNvPr id="4" name="MSIPCM8b594ded9fc1c0442ca277e6" descr="{&quot;HashCode&quot;:-754384288,&quot;Placement&quot;:&quot;Footer&quot;,&quot;Top&quot;:521.6203,&quot;Left&quot;:334.9422,&quot;SlideWidth&quot;:720,&quot;SlideHeight&quot;:540}">
            <a:extLst>
              <a:ext uri="{FF2B5EF4-FFF2-40B4-BE49-F238E27FC236}">
                <a16:creationId xmlns:a16="http://schemas.microsoft.com/office/drawing/2014/main" id="{13F48715-C43E-4190-A8CC-A763E03A148A}"/>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ustDataLst>
      <p:tags r:id="rId11"/>
    </p:custDataLst>
    <p:extLst>
      <p:ext uri="{BB962C8B-B14F-4D97-AF65-F5344CB8AC3E}">
        <p14:creationId xmlns:p14="http://schemas.microsoft.com/office/powerpoint/2010/main" val="2797175309"/>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43.xml"/><Relationship Id="rId1" Type="http://schemas.openxmlformats.org/officeDocument/2006/relationships/vmlDrawing" Target="../drawings/vmlDrawing24.v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oleObject" Target="../embeddings/oleObject2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756" name="think-cell Folie" r:id="rId4" imgW="360" imgH="360" progId="">
                  <p:embed/>
                </p:oleObj>
              </mc:Choice>
              <mc:Fallback>
                <p:oleObj name="think-cell Folie" r:id="rId4" imgW="360" imgH="360" progId="">
                  <p:embed/>
                  <p:pic>
                    <p:nvPicPr>
                      <p:cNvPr id="6" name="Objek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Group 188"/>
          <p:cNvGraphicFramePr>
            <a:graphicFrameLocks noGrp="1"/>
          </p:cNvGraphicFramePr>
          <p:nvPr>
            <p:extLst/>
          </p:nvPr>
        </p:nvGraphicFramePr>
        <p:xfrm>
          <a:off x="651885" y="1743075"/>
          <a:ext cx="7997390" cy="3990181"/>
        </p:xfrm>
        <a:graphic>
          <a:graphicData uri="http://schemas.openxmlformats.org/drawingml/2006/table">
            <a:tbl>
              <a:tblPr/>
              <a:tblGrid>
                <a:gridCol w="3875290">
                  <a:extLst>
                    <a:ext uri="{9D8B030D-6E8A-4147-A177-3AD203B41FA5}">
                      <a16:colId xmlns:a16="http://schemas.microsoft.com/office/drawing/2014/main" val="20000"/>
                    </a:ext>
                  </a:extLst>
                </a:gridCol>
                <a:gridCol w="244900">
                  <a:extLst>
                    <a:ext uri="{9D8B030D-6E8A-4147-A177-3AD203B41FA5}">
                      <a16:colId xmlns:a16="http://schemas.microsoft.com/office/drawing/2014/main" val="20001"/>
                    </a:ext>
                  </a:extLst>
                </a:gridCol>
                <a:gridCol w="3877200">
                  <a:extLst>
                    <a:ext uri="{9D8B030D-6E8A-4147-A177-3AD203B41FA5}">
                      <a16:colId xmlns:a16="http://schemas.microsoft.com/office/drawing/2014/main" val="20002"/>
                    </a:ext>
                  </a:extLst>
                </a:gridCol>
              </a:tblGrid>
              <a:tr h="324302">
                <a:tc>
                  <a:txBody>
                    <a:bodyPr/>
                    <a:lstStyle>
                      <a:lvl1pPr marL="190500" indent="-190500"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0" marR="0" lvl="0" indent="0" algn="l" defTabSz="914400" rtl="0" eaLnBrk="1" fontAlgn="auto" latinLnBrk="0" hangingPunct="1">
                        <a:lnSpc>
                          <a:spcPct val="100000"/>
                        </a:lnSpc>
                        <a:spcBef>
                          <a:spcPts val="300"/>
                        </a:spcBef>
                        <a:spcAft>
                          <a:spcPts val="0"/>
                        </a:spcAft>
                        <a:buClr>
                          <a:srgbClr val="FF6600"/>
                        </a:buClr>
                        <a:buSzTx/>
                        <a:buFontTx/>
                        <a:buNone/>
                        <a:tabLst/>
                        <a:defRPr/>
                      </a:pPr>
                      <a:r>
                        <a:rPr kumimoji="0" lang="en-GB" sz="1400" b="1" i="0" u="none" strike="noStrike" kern="1200" cap="none" spc="0" normalizeH="0" baseline="0" noProof="0" dirty="0">
                          <a:ln>
                            <a:noFill/>
                          </a:ln>
                          <a:solidFill>
                            <a:srgbClr val="FFFFFF"/>
                          </a:solidFill>
                          <a:effectLst/>
                          <a:uLnTx/>
                          <a:uFillTx/>
                          <a:latin typeface="+mn-lt"/>
                        </a:rPr>
                        <a:t>VALOR E VANTAGENS</a:t>
                      </a:r>
                      <a:endParaRPr kumimoji="0" lang="pt-BR" sz="1400" b="1" i="0" u="none" strike="noStrike" kern="1200" cap="none" spc="0" normalizeH="0" baseline="0" noProof="0" dirty="0">
                        <a:ln>
                          <a:noFill/>
                        </a:ln>
                        <a:solidFill>
                          <a:srgbClr val="FFFFFF"/>
                        </a:solidFill>
                        <a:effectLst/>
                        <a:uLnTx/>
                        <a:uFillTx/>
                        <a:latin typeface="+mn-lt"/>
                        <a:ea typeface="MS PGothic" pitchFamily="34" charset="-128"/>
                        <a:cs typeface="+mn-cs"/>
                      </a:endParaRPr>
                    </a:p>
                  </a:txBody>
                  <a:tcPr marL="108011" marR="108011" marT="72000" marB="72000" anchor="ctr"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rgbClr val="E64B00"/>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endParaRPr kumimoji="0" lang="en-GB" altLang="de-DE" sz="1600" b="0" i="0" u="none" strike="noStrike" cap="none" normalizeH="0" baseline="0" dirty="0">
                        <a:ln>
                          <a:noFill/>
                        </a:ln>
                        <a:solidFill>
                          <a:schemeClr val="bg1"/>
                        </a:solidFill>
                        <a:effectLst/>
                        <a:latin typeface="Arial" charset="0"/>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r>
                        <a:rPr kumimoji="0" lang="de-CH" altLang="de-DE" sz="1400" b="1" i="0" u="none" strike="noStrike" cap="none" normalizeH="0" baseline="0" noProof="1">
                          <a:ln>
                            <a:noFill/>
                          </a:ln>
                          <a:solidFill>
                            <a:schemeClr val="bg1"/>
                          </a:solidFill>
                          <a:effectLst/>
                          <a:latin typeface="Arial" charset="0"/>
                        </a:rPr>
                        <a:t>DESCRIÇÃO</a:t>
                      </a:r>
                      <a:endParaRPr kumimoji="0" lang="pt-BR" altLang="de-DE" sz="1400" b="0" i="0" u="none" strike="noStrike" cap="none" normalizeH="0" baseline="0" dirty="0">
                        <a:ln>
                          <a:noFill/>
                        </a:ln>
                        <a:solidFill>
                          <a:schemeClr val="bg1"/>
                        </a:solidFill>
                        <a:effectLst/>
                        <a:latin typeface="Arial" charset="0"/>
                        <a:cs typeface="Arial" charset="0"/>
                      </a:endParaRPr>
                    </a:p>
                  </a:txBody>
                  <a:tcPr marL="108011" marR="108011" marT="72000" marB="72000"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rgbClr val="003382"/>
                    </a:solidFill>
                  </a:tcPr>
                </a:tc>
                <a:extLst>
                  <a:ext uri="{0D108BD9-81ED-4DB2-BD59-A6C34878D82A}">
                    <a16:rowId xmlns:a16="http://schemas.microsoft.com/office/drawing/2014/main" val="10000"/>
                  </a:ext>
                </a:extLst>
              </a:tr>
              <a:tr h="3602341">
                <a:tc>
                  <a:txBody>
                    <a:bodyPr/>
                    <a:lstStyle>
                      <a:lvl1pPr marL="180975" indent="-180975"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182563" indent="-182563">
                        <a:spcBef>
                          <a:spcPts val="300"/>
                        </a:spcBef>
                        <a:spcAft>
                          <a:spcPts val="0"/>
                        </a:spcAft>
                        <a:buClr>
                          <a:schemeClr val="folHlink"/>
                        </a:buClr>
                        <a:buFont typeface="Wingdings" pitchFamily="2" charset="2"/>
                        <a:buChar char="§"/>
                      </a:pPr>
                      <a:r>
                        <a:rPr lang="en-US" sz="1200" dirty="0"/>
                        <a:t>Menos paradas por avaria</a:t>
                      </a:r>
                    </a:p>
                    <a:p>
                      <a:pPr marL="182563" indent="-182563">
                        <a:spcBef>
                          <a:spcPts val="300"/>
                        </a:spcBef>
                        <a:spcAft>
                          <a:spcPts val="0"/>
                        </a:spcAft>
                        <a:buClr>
                          <a:schemeClr val="folHlink"/>
                        </a:buClr>
                        <a:buFont typeface="Wingdings" pitchFamily="2" charset="2"/>
                        <a:buChar char="§"/>
                      </a:pPr>
                      <a:r>
                        <a:rPr lang="en-US" sz="1200" dirty="0"/>
                        <a:t>Confiabilidade melhorada</a:t>
                      </a:r>
                    </a:p>
                    <a:p>
                      <a:pPr marL="182563" indent="-182563">
                        <a:spcBef>
                          <a:spcPts val="300"/>
                        </a:spcBef>
                        <a:spcAft>
                          <a:spcPts val="0"/>
                        </a:spcAft>
                        <a:buClr>
                          <a:schemeClr val="folHlink"/>
                        </a:buClr>
                        <a:buFont typeface="Wingdings" pitchFamily="2" charset="2"/>
                        <a:buChar char="§"/>
                      </a:pPr>
                      <a:r>
                        <a:rPr lang="en-US" sz="1200" dirty="0"/>
                        <a:t>Menor custos de manutenção</a:t>
                      </a:r>
                    </a:p>
                    <a:p>
                      <a:pPr marL="182563" indent="-182563">
                        <a:spcBef>
                          <a:spcPts val="300"/>
                        </a:spcBef>
                        <a:spcAft>
                          <a:spcPts val="0"/>
                        </a:spcAft>
                        <a:buClr>
                          <a:schemeClr val="folHlink"/>
                        </a:buClr>
                        <a:buFont typeface="Wingdings" pitchFamily="2" charset="2"/>
                        <a:buChar char="§"/>
                      </a:pPr>
                      <a:endParaRPr lang="pt-BR" sz="1200" dirty="0"/>
                    </a:p>
                    <a:p>
                      <a:pPr marL="182563" indent="-182563">
                        <a:spcBef>
                          <a:spcPts val="300"/>
                        </a:spcBef>
                        <a:spcAft>
                          <a:spcPts val="0"/>
                        </a:spcAft>
                        <a:buClr>
                          <a:schemeClr val="folHlink"/>
                        </a:buClr>
                        <a:buFont typeface="Wingdings" pitchFamily="2" charset="2"/>
                        <a:buChar char="§"/>
                      </a:pPr>
                      <a:endParaRPr lang="pt-BR" sz="1200" dirty="0"/>
                    </a:p>
                    <a:p>
                      <a:pPr marL="162278" marR="0" lvl="1" indent="-162278" algn="l" defTabSz="914400" rtl="0" eaLnBrk="1" fontAlgn="base" latinLnBrk="0" hangingPunct="1">
                        <a:lnSpc>
                          <a:spcPct val="100000"/>
                        </a:lnSpc>
                        <a:spcBef>
                          <a:spcPts val="300"/>
                        </a:spcBef>
                        <a:spcAft>
                          <a:spcPts val="0"/>
                        </a:spcAft>
                        <a:buClr>
                          <a:schemeClr val="accent4"/>
                        </a:buClr>
                        <a:buSzPct val="100000"/>
                        <a:buFont typeface="Wingdings"/>
                        <a:buChar char="§"/>
                        <a:tabLst>
                          <a:tab pos="2974975" algn="l"/>
                          <a:tab pos="3151188" algn="l"/>
                        </a:tabLst>
                        <a:defRPr/>
                      </a:pPr>
                      <a:endParaRPr lang="pt-BR" altLang="de-DE" sz="1400" kern="1200" noProof="1">
                        <a:solidFill>
                          <a:srgbClr val="000000"/>
                        </a:solidFill>
                        <a:latin typeface="+mn-lt"/>
                        <a:ea typeface="+mn-ea"/>
                        <a:cs typeface="+mn-cs"/>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126000" marR="0" lvl="0" indent="-126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de-DE" altLang="de-DE" sz="1400" b="0" i="0" u="none" strike="noStrike" cap="none" normalizeH="0" baseline="0" noProof="1">
                        <a:ln>
                          <a:noFill/>
                        </a:ln>
                        <a:solidFill>
                          <a:schemeClr val="tx1"/>
                        </a:solidFill>
                        <a:effectLst/>
                        <a:latin typeface="Arial" charset="0"/>
                        <a:ea typeface="+mn-ea"/>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rPr>
                        <a:t>A vida útil das pinças atuais pode se reduzir com o tempo ao desgaste das buchas e da mola, o que pode causar transferência incorreta de garrafas e queda de garrafas durante a produção</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rPr>
                        <a:t>As novas pinças foram concebidas para durarem mais, munidas de buchas grandes de plástico, uma mola de fechamento mais robusta e um novo perfil do grampo e do suporte da garrafa</a:t>
                      </a:r>
                      <a:endParaRPr kumimoji="0" lang="pt-BR" altLang="de-DE" sz="1400" b="0" i="0" u="none" strike="noStrike" cap="none" normalizeH="0" baseline="0" noProof="1">
                        <a:ln>
                          <a:noFill/>
                        </a:ln>
                        <a:solidFill>
                          <a:schemeClr val="tx1"/>
                        </a:solidFill>
                        <a:effectLst/>
                        <a:latin typeface="Arial" charset="0"/>
                        <a:ea typeface="+mn-ea"/>
                        <a:cs typeface="Arial" charset="0"/>
                      </a:endParaRPr>
                    </a:p>
                    <a:p>
                      <a:pPr marL="162000" marR="0" lvl="0" indent="-162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pt-BR" altLang="de-DE" sz="1400" b="0" i="0" u="none" strike="noStrike" cap="none" normalizeH="0" baseline="0" noProof="1">
                        <a:ln>
                          <a:noFill/>
                        </a:ln>
                        <a:solidFill>
                          <a:schemeClr val="tx1"/>
                        </a:solidFill>
                        <a:effectLst/>
                        <a:latin typeface="Arial" charset="0"/>
                        <a:ea typeface="+mn-ea"/>
                        <a:cs typeface="Arial" charset="0"/>
                      </a:endParaRPr>
                    </a:p>
                    <a:p>
                      <a:pPr marL="162000" marR="0" lvl="0" indent="-162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pt-BR" altLang="de-DE" sz="1400" b="0" i="0" u="none" strike="noStrike" cap="none" normalizeH="0" baseline="0" noProof="1">
                        <a:ln>
                          <a:noFill/>
                        </a:ln>
                        <a:solidFill>
                          <a:schemeClr val="tx1"/>
                        </a:solidFill>
                        <a:effectLst/>
                        <a:latin typeface="Arial" charset="0"/>
                        <a:ea typeface="+mn-ea"/>
                        <a:cs typeface="Arial" charset="0"/>
                      </a:endParaRPr>
                    </a:p>
                    <a:p>
                      <a:pPr marL="162000" marR="0" lvl="0" indent="-162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pt-BR" altLang="de-DE" sz="1400" b="0" i="0" u="none" strike="noStrike" cap="none" normalizeH="0" baseline="0" noProof="1">
                        <a:ln>
                          <a:noFill/>
                        </a:ln>
                        <a:solidFill>
                          <a:schemeClr val="tx1"/>
                        </a:solidFill>
                        <a:effectLst/>
                        <a:latin typeface="Arial" charset="0"/>
                        <a:ea typeface="+mn-ea"/>
                        <a:cs typeface="Arial" charset="0"/>
                      </a:endParaRPr>
                    </a:p>
                    <a:p>
                      <a:pPr marL="162000" marR="0" lvl="0" indent="-162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pt-BR" altLang="de-DE" sz="1400" b="0" i="0" u="none" strike="noStrike" cap="none" normalizeH="0" baseline="0" noProof="1">
                        <a:ln>
                          <a:noFill/>
                        </a:ln>
                        <a:solidFill>
                          <a:schemeClr val="tx1"/>
                        </a:solidFill>
                        <a:effectLst/>
                        <a:latin typeface="Arial" charset="0"/>
                        <a:ea typeface="+mn-ea"/>
                        <a:cs typeface="Arial" charset="0"/>
                      </a:endParaRPr>
                    </a:p>
                    <a:p>
                      <a:pPr marL="162000" marR="0" lvl="0" indent="-162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pt-BR" altLang="de-DE" sz="1400" b="0" i="0" u="none" strike="noStrike" cap="none" normalizeH="0" baseline="0" noProof="1">
                        <a:ln>
                          <a:noFill/>
                        </a:ln>
                        <a:solidFill>
                          <a:schemeClr val="tx1"/>
                        </a:solidFill>
                        <a:effectLst/>
                        <a:latin typeface="Arial" charset="0"/>
                        <a:ea typeface="+mn-ea"/>
                        <a:cs typeface="Arial" charset="0"/>
                      </a:endParaRPr>
                    </a:p>
                  </a:txBody>
                  <a:tcPr marL="108011" marR="108011" marT="72000" marB="72000"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r>
              <a:rPr dirty="0"/>
              <a:t>Menos avarias e performance melhorada </a:t>
            </a:r>
            <a:endParaRPr lang="pt-BR" dirty="0"/>
          </a:p>
        </p:txBody>
      </p:sp>
      <p:sp>
        <p:nvSpPr>
          <p:cNvPr id="3" name="Text Placeholder 2"/>
          <p:cNvSpPr>
            <a:spLocks noGrp="1"/>
          </p:cNvSpPr>
          <p:nvPr>
            <p:ph type="body" sz="quarter" idx="4294967295"/>
          </p:nvPr>
        </p:nvSpPr>
        <p:spPr>
          <a:xfrm>
            <a:off x="662777" y="1416304"/>
            <a:ext cx="7997825" cy="307975"/>
          </a:xfrm>
        </p:spPr>
        <p:txBody>
          <a:bodyPr vert="horz" lIns="0" tIns="0" rIns="0" bIns="0" rtlCol="0">
            <a:spAutoFit/>
          </a:bodyPr>
          <a:lstStyle/>
          <a:p>
            <a:r>
              <a:rPr dirty="0"/>
              <a:t>Pinças de transferência otimizadas</a:t>
            </a:r>
          </a:p>
        </p:txBody>
      </p:sp>
      <p:sp>
        <p:nvSpPr>
          <p:cNvPr id="4" name="Text Placeholder 2"/>
          <p:cNvSpPr txBox="1">
            <a:spLocks/>
          </p:cNvSpPr>
          <p:nvPr/>
        </p:nvSpPr>
        <p:spPr>
          <a:xfrm>
            <a:off x="651885" y="5862257"/>
            <a:ext cx="7978774" cy="418576"/>
          </a:xfrm>
          <a:prstGeom prst="rect">
            <a:avLst/>
          </a:prstGeom>
        </p:spPr>
        <p:txBody>
          <a:bodyPr vert="horz" wrap="square" lIns="0" tIns="0" rIns="0" bIns="0" rtlCol="0">
            <a:spAutoFit/>
          </a:bodyPr>
          <a:lstStyle>
            <a:lvl1pPr indent="0" eaLnBrk="1" hangingPunct="1">
              <a:spcBef>
                <a:spcPct val="20000"/>
              </a:spcBef>
              <a:buNone/>
              <a:defRPr sz="800" kern="0"/>
            </a:lvl1pPr>
            <a:lvl2pPr marL="182563" indent="-182563" eaLnBrk="1" hangingPunct="1">
              <a:spcBef>
                <a:spcPts val="1200"/>
              </a:spcBef>
              <a:buClr>
                <a:schemeClr val="accent4"/>
              </a:buClr>
              <a:buFont typeface="Wingdings" pitchFamily="2" charset="2"/>
              <a:buChar char="§"/>
            </a:lvl2pPr>
            <a:lvl3pPr marL="357188" indent="-174625" eaLnBrk="1" hangingPunct="1">
              <a:spcBef>
                <a:spcPts val="0"/>
              </a:spcBef>
              <a:buClr>
                <a:schemeClr val="accent4"/>
              </a:buClr>
              <a:buFont typeface="Wingdings" pitchFamily="2" charset="2"/>
              <a:buChar char="§"/>
              <a:defRPr sz="1600"/>
            </a:lvl3pPr>
            <a:lvl4pPr marL="539750" indent="-182563" eaLnBrk="1" hangingPunct="1">
              <a:spcBef>
                <a:spcPts val="0"/>
              </a:spcBef>
              <a:buFont typeface="Wingdings" pitchFamily="2" charset="2"/>
              <a:buChar char="§"/>
              <a:defRPr sz="1600"/>
            </a:lvl4pPr>
            <a:lvl5pPr marL="714375" indent="-174625" eaLnBrk="1" hangingPunct="1">
              <a:spcBef>
                <a:spcPts val="0"/>
              </a:spcBef>
              <a:buFont typeface="Wingdings" pitchFamily="2" charset="2"/>
              <a:buChar char="§"/>
              <a:defRPr sz="1600"/>
            </a:lvl5pPr>
            <a:lvl6pPr marL="2514600" indent="-228600" eaLnBrk="1" hangingPunct="1">
              <a:spcBef>
                <a:spcPct val="20000"/>
              </a:spcBef>
              <a:buChar char="•"/>
              <a:defRPr sz="2000"/>
            </a:lvl6pPr>
            <a:lvl7pPr marL="2971800" indent="-228600" eaLnBrk="1" hangingPunct="1">
              <a:spcBef>
                <a:spcPct val="20000"/>
              </a:spcBef>
              <a:buChar char="•"/>
              <a:defRPr sz="2000"/>
            </a:lvl7pPr>
            <a:lvl8pPr marL="3429000" indent="-228600" eaLnBrk="1" hangingPunct="1">
              <a:spcBef>
                <a:spcPct val="20000"/>
              </a:spcBef>
              <a:buChar char="•"/>
              <a:defRPr sz="2000"/>
            </a:lvl8pPr>
            <a:lvl9pPr marL="3886200" indent="-228600" eaLnBrk="1" hangingPunct="1">
              <a:spcBef>
                <a:spcPct val="20000"/>
              </a:spcBef>
              <a:buChar char="•"/>
              <a:defRPr sz="2000"/>
            </a:lvl9pPr>
            <a:extLst/>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sz="800" b="0" i="0" u="none" strike="noStrike" kern="0" cap="none" spc="0" normalizeH="0" baseline="0" noProof="0" dirty="0">
                <a:ln>
                  <a:noFill/>
                </a:ln>
                <a:solidFill>
                  <a:srgbClr val="000000"/>
                </a:solidFill>
                <a:effectLst/>
                <a:uLnTx/>
                <a:uFillTx/>
                <a:latin typeface="Arial"/>
                <a:ea typeface="+mn-ea"/>
                <a:cs typeface="+mn-cs"/>
              </a:rPr>
              <a:t>Valor: Eficiência, Flexibilidade</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sz="800" b="0" i="0" u="none" strike="noStrike" kern="0" cap="none" spc="0" normalizeH="0" baseline="0" noProof="0" dirty="0">
                <a:ln>
                  <a:noFill/>
                </a:ln>
                <a:solidFill>
                  <a:srgbClr val="000000"/>
                </a:solidFill>
                <a:effectLst/>
                <a:uLnTx/>
                <a:uFillTx/>
                <a:latin typeface="Arial"/>
                <a:ea typeface="+mn-ea"/>
                <a:cs typeface="+mn-cs"/>
              </a:rPr>
              <a:t>Equipamento: Enchedoras assépticas (FMa)</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800" b="0" i="0" u="none" strike="noStrike" kern="0" cap="none" spc="0" normalizeH="0" baseline="0" noProof="0" dirty="0" err="1">
                <a:ln>
                  <a:noFill/>
                </a:ln>
                <a:solidFill>
                  <a:srgbClr val="000000"/>
                </a:solidFill>
                <a:effectLst/>
                <a:uLnTx/>
                <a:uFillTx/>
                <a:latin typeface="Arial"/>
                <a:ea typeface="+mn-ea"/>
                <a:cs typeface="+mn-cs"/>
              </a:rPr>
              <a:t>Catálogo</a:t>
            </a:r>
            <a:r>
              <a:rPr kumimoji="0" lang="fr-FR" sz="800" b="0" i="0" u="none" strike="noStrike" kern="0" cap="none" spc="0" normalizeH="0" baseline="0" noProof="0" dirty="0">
                <a:ln>
                  <a:noFill/>
                </a:ln>
                <a:solidFill>
                  <a:srgbClr val="000000"/>
                </a:solidFill>
                <a:effectLst/>
                <a:uLnTx/>
                <a:uFillTx/>
                <a:latin typeface="Arial"/>
                <a:ea typeface="+mn-ea"/>
                <a:cs typeface="+mn-cs"/>
              </a:rPr>
              <a:t> </a:t>
            </a:r>
            <a:r>
              <a:rPr kumimoji="0" lang="fr-FR" sz="800" b="0" i="0" u="none" strike="noStrike" kern="0" cap="none" spc="0" normalizeH="0" baseline="0" noProof="0" dirty="0" err="1">
                <a:ln>
                  <a:noFill/>
                </a:ln>
                <a:solidFill>
                  <a:srgbClr val="000000"/>
                </a:solidFill>
                <a:effectLst/>
                <a:uLnTx/>
                <a:uFillTx/>
                <a:latin typeface="Arial"/>
                <a:ea typeface="+mn-ea"/>
                <a:cs typeface="+mn-cs"/>
              </a:rPr>
              <a:t>código</a:t>
            </a:r>
            <a:r>
              <a:rPr kumimoji="0" sz="800" b="0" i="0" u="none" strike="noStrike" kern="0" cap="none" spc="0" normalizeH="0" baseline="0" noProof="0" dirty="0">
                <a:ln>
                  <a:noFill/>
                </a:ln>
                <a:solidFill>
                  <a:srgbClr val="000000"/>
                </a:solidFill>
                <a:effectLst/>
                <a:uLnTx/>
                <a:uFillTx/>
                <a:latin typeface="Arial"/>
                <a:ea typeface="+mn-ea"/>
                <a:cs typeface="+mn-cs"/>
              </a:rPr>
              <a:t>: SP010</a:t>
            </a:r>
          </a:p>
        </p:txBody>
      </p:sp>
      <p:sp>
        <p:nvSpPr>
          <p:cNvPr id="5" name="BainBulletsConfiguration" hidden="1"/>
          <p:cNvSpPr txBox="1"/>
          <p:nvPr/>
        </p:nvSpPr>
        <p:spPr>
          <a:xfrm>
            <a:off x="12700" y="12700"/>
            <a:ext cx="65" cy="15389"/>
          </a:xfrm>
          <a:prstGeom prst="rect">
            <a:avLst/>
          </a:prstGeom>
          <a:noFill/>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E64B00"/>
              </a:buClr>
              <a:buSzTx/>
              <a:buFontTx/>
              <a:buNone/>
              <a:tabLst/>
              <a:defRPr/>
            </a:pPr>
            <a:endParaRPr kumimoji="0" lang="en-US" sz="100" b="0" i="0" u="none" strike="noStrike" kern="1200" cap="none" spc="0" normalizeH="0" baseline="0" noProof="0" dirty="0" err="1">
              <a:ln>
                <a:noFill/>
              </a:ln>
              <a:solidFill>
                <a:srgbClr val="FFFFFF"/>
              </a:solidFill>
              <a:effectLst/>
              <a:uLnTx/>
              <a:uFillTx/>
              <a:latin typeface="Arial"/>
              <a:ea typeface="+mn-ea"/>
              <a:cs typeface="+mn-cs"/>
            </a:endParaRPr>
          </a:p>
        </p:txBody>
      </p:sp>
      <p:pic>
        <p:nvPicPr>
          <p:cNvPr id="8"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969"/>
          <a:stretch/>
        </p:blipFill>
        <p:spPr bwMode="auto">
          <a:xfrm>
            <a:off x="5688124" y="4329100"/>
            <a:ext cx="2232685" cy="107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eck 11">
            <a:extLst>
              <a:ext uri="{FF2B5EF4-FFF2-40B4-BE49-F238E27FC236}">
                <a16:creationId xmlns:a16="http://schemas.microsoft.com/office/drawing/2014/main" id="{F6A4E44A-7C24-40D5-A4A1-CB18ACA388B0}"/>
              </a:ext>
            </a:extLst>
          </p:cNvPr>
          <p:cNvSpPr/>
          <p:nvPr/>
        </p:nvSpPr>
        <p:spPr>
          <a:xfrm>
            <a:off x="4768071" y="1743075"/>
            <a:ext cx="3872692" cy="396123"/>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extLst/>
          </a:lstStyle>
          <a:p>
            <a:pPr marL="190500" marR="0" lvl="0" indent="-190500" algn="l" defTabSz="914400" rtl="0" eaLnBrk="1" fontAlgn="base" latinLnBrk="0" hangingPunct="1">
              <a:lnSpc>
                <a:spcPct val="100000"/>
              </a:lnSpc>
              <a:spcBef>
                <a:spcPts val="300"/>
              </a:spcBef>
              <a:spcAft>
                <a:spcPts val="0"/>
              </a:spcAft>
              <a:buClr>
                <a:srgbClr val="E64B00"/>
              </a:buClr>
              <a:buSzTx/>
              <a:buFontTx/>
              <a:buNone/>
              <a:tabLst/>
              <a:defRPr/>
            </a:pPr>
            <a:r>
              <a:rPr kumimoji="0" lang="de-CH" altLang="de-DE" sz="1400" b="1" i="0" u="none" strike="noStrike" kern="1200" cap="none" spc="0" normalizeH="0" baseline="0" noProof="1">
                <a:ln>
                  <a:noFill/>
                </a:ln>
                <a:solidFill>
                  <a:srgbClr val="FFFFFF"/>
                </a:solidFill>
                <a:effectLst/>
                <a:uLnTx/>
                <a:uFillTx/>
                <a:latin typeface="Arial" charset="0"/>
                <a:ea typeface="+mn-ea"/>
                <a:cs typeface="+mn-cs"/>
              </a:rPr>
              <a:t>DESCRIÇÃO</a:t>
            </a:r>
            <a:endParaRPr kumimoji="0" lang="pt-BR" altLang="de-DE" sz="1400" b="0" i="0" u="none" strike="noStrike" kern="1200" cap="none" spc="0" normalizeH="0" baseline="0" noProof="0" dirty="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17941699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del-PPT-Template2014">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xml><?xml version="1.0" encoding="utf-8"?>
<a:theme xmlns:a="http://schemas.openxmlformats.org/drawingml/2006/main" name="1_Sidel_Template_4x3_v1">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3.xml><?xml version="1.0" encoding="utf-8"?>
<a:theme xmlns:a="http://schemas.openxmlformats.org/drawingml/2006/main" name="LIOMT">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Sidel-Template2014_guidelines-v1</Template>
  <TotalTime>0</TotalTime>
  <Words>108</Words>
  <Application>Microsoft Office PowerPoint</Application>
  <PresentationFormat>On-screen Show (4:3)</PresentationFormat>
  <Paragraphs>17</Paragraphs>
  <Slides>1</Slides>
  <Notes>0</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9" baseType="lpstr">
      <vt:lpstr>MS PGothic</vt:lpstr>
      <vt:lpstr>Arial</vt:lpstr>
      <vt:lpstr>Calibri</vt:lpstr>
      <vt:lpstr>Wingdings</vt:lpstr>
      <vt:lpstr>Sidel-PPT-Template2014</vt:lpstr>
      <vt:lpstr>1_Sidel_Template_4x3_v1</vt:lpstr>
      <vt:lpstr>LIOMT</vt:lpstr>
      <vt:lpstr>think-cell Folie</vt:lpstr>
      <vt:lpstr>Menos avarias e performance melhorada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2016-01-12T13:47:52Z</dcterms:created>
  <dcterms:modified xsi:type="dcterms:W3CDTF">2019-03-14T16:07:50Z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5bb0a3-90cf-41a8-939e-500b35438edf_Enabled">
    <vt:lpwstr>True</vt:lpwstr>
  </property>
  <property fmtid="{D5CDD505-2E9C-101B-9397-08002B2CF9AE}" pid="3" name="MSIP_Label_e35bb0a3-90cf-41a8-939e-500b35438edf_SiteId">
    <vt:lpwstr>2390cbd1-e663-4321-bc93-ba298637ce52</vt:lpwstr>
  </property>
  <property fmtid="{D5CDD505-2E9C-101B-9397-08002B2CF9AE}" pid="4" name="MSIP_Label_e35bb0a3-90cf-41a8-939e-500b35438edf_Ref">
    <vt:lpwstr>https://api.informationprotection.azure.com/api/2390cbd1-e663-4321-bc93-ba298637ce52</vt:lpwstr>
  </property>
  <property fmtid="{D5CDD505-2E9C-101B-9397-08002B2CF9AE}" pid="5" name="MSIP_Label_e35bb0a3-90cf-41a8-939e-500b35438edf_Owner">
    <vt:lpwstr>107200@sidel.com</vt:lpwstr>
  </property>
  <property fmtid="{D5CDD505-2E9C-101B-9397-08002B2CF9AE}" pid="6" name="MSIP_Label_e35bb0a3-90cf-41a8-939e-500b35438edf_SetDate">
    <vt:lpwstr>2018-07-20T15:26:04.8565129+02:00</vt:lpwstr>
  </property>
  <property fmtid="{D5CDD505-2E9C-101B-9397-08002B2CF9AE}" pid="7" name="MSIP_Label_e35bb0a3-90cf-41a8-939e-500b35438edf_Name">
    <vt:lpwstr>Sidel-Confidential</vt:lpwstr>
  </property>
  <property fmtid="{D5CDD505-2E9C-101B-9397-08002B2CF9AE}" pid="8" name="MSIP_Label_e35bb0a3-90cf-41a8-939e-500b35438edf_Application">
    <vt:lpwstr>Microsoft Azure Information Protection</vt:lpwstr>
  </property>
  <property fmtid="{D5CDD505-2E9C-101B-9397-08002B2CF9AE}" pid="9" name="MSIP_Label_e35bb0a3-90cf-41a8-939e-500b35438edf_Extended_MSFT_Method">
    <vt:lpwstr>Automatic</vt:lpwstr>
  </property>
  <property fmtid="{D5CDD505-2E9C-101B-9397-08002B2CF9AE}" pid="10" name="MSIP_Label_06263584-a2fa-494a-b6ac-a3eeadb86bd0_Enabled">
    <vt:lpwstr>True</vt:lpwstr>
  </property>
  <property fmtid="{D5CDD505-2E9C-101B-9397-08002B2CF9AE}" pid="11" name="MSIP_Label_06263584-a2fa-494a-b6ac-a3eeadb86bd0_SiteId">
    <vt:lpwstr>2390cbd1-e663-4321-bc93-ba298637ce52</vt:lpwstr>
  </property>
  <property fmtid="{D5CDD505-2E9C-101B-9397-08002B2CF9AE}" pid="12" name="MSIP_Label_06263584-a2fa-494a-b6ac-a3eeadb86bd0_Ref">
    <vt:lpwstr>https://api.informationprotection.azure.com/api/2390cbd1-e663-4321-bc93-ba298637ce52</vt:lpwstr>
  </property>
  <property fmtid="{D5CDD505-2E9C-101B-9397-08002B2CF9AE}" pid="13" name="MSIP_Label_06263584-a2fa-494a-b6ac-a3eeadb86bd0_Owner">
    <vt:lpwstr>107200@sidel.com</vt:lpwstr>
  </property>
  <property fmtid="{D5CDD505-2E9C-101B-9397-08002B2CF9AE}" pid="14" name="MSIP_Label_06263584-a2fa-494a-b6ac-a3eeadb86bd0_SetDate">
    <vt:lpwstr>2018-07-20T15:26:04.8665129+02:00</vt:lpwstr>
  </property>
  <property fmtid="{D5CDD505-2E9C-101B-9397-08002B2CF9AE}" pid="15" name="MSIP_Label_06263584-a2fa-494a-b6ac-a3eeadb86bd0_Name">
    <vt:lpwstr>Internal</vt:lpwstr>
  </property>
  <property fmtid="{D5CDD505-2E9C-101B-9397-08002B2CF9AE}" pid="16" name="MSIP_Label_06263584-a2fa-494a-b6ac-a3eeadb86bd0_Application">
    <vt:lpwstr>Microsoft Azure Information Protection</vt:lpwstr>
  </property>
  <property fmtid="{D5CDD505-2E9C-101B-9397-08002B2CF9AE}" pid="17" name="MSIP_Label_06263584-a2fa-494a-b6ac-a3eeadb86bd0_Extended_MSFT_Method">
    <vt:lpwstr>Automatic</vt:lpwstr>
  </property>
  <property fmtid="{D5CDD505-2E9C-101B-9397-08002B2CF9AE}" pid="18" name="MSIP_Label_06263584-a2fa-494a-b6ac-a3eeadb86bd0_Parent">
    <vt:lpwstr>e35bb0a3-90cf-41a8-939e-500b35438edf</vt:lpwstr>
  </property>
  <property fmtid="{D5CDD505-2E9C-101B-9397-08002B2CF9AE}" pid="19" name="Sensitivity">
    <vt:lpwstr>Sidel-Confidential Internal</vt:lpwstr>
  </property>
</Properties>
</file>