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heme/theme3.xml" ContentType="application/vnd.openxmlformats-officedocument.theme+xml"/>
  <Override PartName="/ppt/theme/theme4.xml" ContentType="application/vnd.openxmlformats-officedocument.theme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48" r:id="rId1"/>
    <p:sldMasterId id="2147483677" r:id="rId2"/>
  </p:sldMasterIdLst>
  <p:notesMasterIdLst>
    <p:notesMasterId r:id="rId4"/>
  </p:notesMasterIdLst>
  <p:handoutMasterIdLst>
    <p:handoutMasterId r:id="rId5"/>
  </p:handoutMasterIdLst>
  <p:sldIdLst>
    <p:sldId id="359" r:id="rId3"/>
  </p:sldIdLst>
  <p:sldSz cx="9144000" cy="6858000" type="screen4x3"/>
  <p:notesSz cx="6858000" cy="9144000"/>
  <p:custDataLst>
    <p:tags r:id="rId6"/>
  </p:custDataLst>
  <p:defaultTextStyle>
    <a:lvl1pPr marL="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  <a:extLst/>
  </p:defaultTextStyle>
  <p:extLst>
    <p:ext uri="{EFAFB233-063F-42B5-8137-9DF3F51BA10A}">
      <p15:sldGuideLst xmlns:p15="http://schemas.microsoft.com/office/powerpoint/2012/main">
        <p15:guide id="1" orient="horz" pos="802">
          <p15:clr>
            <a:srgbClr val="A4A3A4"/>
          </p15:clr>
        </p15:guide>
        <p15:guide id="2" orient="horz" pos="935" userDrawn="1">
          <p15:clr>
            <a:srgbClr val="A4A3A4"/>
          </p15:clr>
        </p15:guide>
        <p15:guide id="3" orient="horz" pos="4023">
          <p15:clr>
            <a:srgbClr val="A4A3A4"/>
          </p15:clr>
        </p15:guide>
        <p15:guide id="4" orient="horz" pos="4165">
          <p15:clr>
            <a:srgbClr val="A4A3A4"/>
          </p15:clr>
        </p15:guide>
        <p15:guide id="5" orient="horz" pos="4269" userDrawn="1">
          <p15:clr>
            <a:srgbClr val="A4A3A4"/>
          </p15:clr>
        </p15:guide>
        <p15:guide id="6" orient="horz" pos="2480">
          <p15:clr>
            <a:srgbClr val="A4A3A4"/>
          </p15:clr>
        </p15:guide>
        <p15:guide id="7" orient="horz" pos="460">
          <p15:clr>
            <a:srgbClr val="A4A3A4"/>
          </p15:clr>
        </p15:guide>
        <p15:guide id="8" orient="horz" pos="1366" userDrawn="1">
          <p15:clr>
            <a:srgbClr val="A4A3A4"/>
          </p15:clr>
        </p15:guide>
        <p15:guide id="9" pos="204">
          <p15:clr>
            <a:srgbClr val="A4A3A4"/>
          </p15:clr>
        </p15:guide>
        <p15:guide id="10" pos="5556">
          <p15:clr>
            <a:srgbClr val="A4A3A4"/>
          </p15:clr>
        </p15:guide>
        <p15:guide id="11" pos="5446">
          <p15:clr>
            <a:srgbClr val="A4A3A4"/>
          </p15:clr>
        </p15:guide>
        <p15:guide id="12" pos="2926">
          <p15:clr>
            <a:srgbClr val="A4A3A4"/>
          </p15:clr>
        </p15:guide>
        <p15:guide id="13" pos="771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3300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557" autoAdjust="0"/>
    <p:restoredTop sz="98024" autoAdjust="0"/>
  </p:normalViewPr>
  <p:slideViewPr>
    <p:cSldViewPr snapToGrid="0" snapToObjects="1">
      <p:cViewPr varScale="1">
        <p:scale>
          <a:sx n="106" d="100"/>
          <a:sy n="106" d="100"/>
        </p:scale>
        <p:origin x="2112" y="120"/>
      </p:cViewPr>
      <p:guideLst>
        <p:guide orient="horz" pos="802"/>
        <p:guide orient="horz" pos="935"/>
        <p:guide orient="horz" pos="4023"/>
        <p:guide orient="horz" pos="4165"/>
        <p:guide orient="horz" pos="4269"/>
        <p:guide orient="horz" pos="2480"/>
        <p:guide orient="horz" pos="460"/>
        <p:guide orient="horz" pos="1366"/>
        <p:guide pos="204"/>
        <p:guide pos="5556"/>
        <p:guide pos="5446"/>
        <p:guide pos="2926"/>
        <p:guide pos="771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tags" Target="tags/tag1.xml"/><Relationship Id="rId5" Type="http://schemas.openxmlformats.org/officeDocument/2006/relationships/handoutMaster" Target="handoutMasters/handoutMaster1.xml"/><Relationship Id="rId10" Type="http://schemas.openxmlformats.org/officeDocument/2006/relationships/tableStyles" Target="tableStyles.xml"/><Relationship Id="rId4" Type="http://schemas.openxmlformats.org/officeDocument/2006/relationships/notesMaster" Target="notesMasters/notesMaster1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68F88C59-319B-4332-9A1D-2A62CFCB00D8}" type="datetimeFigureOut">
              <a:rPr lang="en-US" smtClean="0"/>
              <a:pPr/>
              <a:t>3/5/2021</a:t>
            </a:fld>
            <a:endParaRPr lang="zh-CN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B16A41B8-7DC3-4DB6-84E4-E105629EAA36}" type="slidenum">
              <a:rPr lang="en-US" smtClean="0"/>
              <a:pPr/>
              <a:t>‹#›</a:t>
            </a:fld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212240674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rtlCol="0"/>
          <a:lstStyle>
            <a:lvl1pPr algn="r">
              <a:defRPr sz="1200"/>
            </a:lvl1pPr>
            <a:extLst/>
          </a:lstStyle>
          <a:p>
            <a:fld id="{968B300D-05F0-4B43-940D-46DED5A791AD}" type="datetimeFigureOut">
              <a:rPr lang="en-GB" smtClean="0"/>
              <a:pPr/>
              <a:t>05/03/2021</a:t>
            </a:fld>
            <a:endParaRPr lang="zh-CN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rtlCol="0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l">
              <a:defRPr sz="1200"/>
            </a:lvl1pPr>
            <a:extLst/>
          </a:lstStyle>
          <a:p>
            <a:endParaRPr lang="en-GB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rtlCol="0" anchor="b"/>
          <a:lstStyle>
            <a:lvl1pPr algn="r">
              <a:defRPr sz="1200"/>
            </a:lvl1pPr>
            <a:extLst/>
          </a:lstStyle>
          <a:p>
            <a:fld id="{9B26CD33-4337-4529-948A-94F6960B2374}" type="slidenum">
              <a:rPr lang="en-GB" smtClean="0"/>
              <a:pPr/>
              <a:t>‹#›</a:t>
            </a:fld>
            <a:endParaRPr lang="zh-CN" dirty="0"/>
          </a:p>
        </p:txBody>
      </p:sp>
    </p:spTree>
    <p:extLst>
      <p:ext uri="{BB962C8B-B14F-4D97-AF65-F5344CB8AC3E}">
        <p14:creationId xmlns:p14="http://schemas.microsoft.com/office/powerpoint/2010/main" val="2380675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  <a:extLst/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7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9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5.jpe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0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5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png"/><Relationship Id="rId5" Type="http://schemas.openxmlformats.org/officeDocument/2006/relationships/image" Target="../media/image2.emf"/><Relationship Id="rId4" Type="http://schemas.openxmlformats.org/officeDocument/2006/relationships/oleObject" Target="../embeddings/oleObject3.bin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jpe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7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.e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5.jpe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b="0" i="0" u="none" dirty="0">
                <a:solidFill>
                  <a:srgbClr val="FFFFFF"/>
                </a:solidFill>
                <a:latin typeface="SimSun"/>
                <a:cs typeface="SimSun"/>
              </a:rPr>
              <a:t>保留所有权利。未经出版方事先许可，不得复制或以电子形式分发本出版物的任何部分。</a:t>
            </a:r>
            <a:br/>
            <a:r>
              <a:rPr lang="en-GB" sz="800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3696640590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0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4416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0903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2811383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27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i="0" u="none" dirty="0">
                <a:solidFill>
                  <a:srgbClr val="FFFFFF"/>
                </a:solidFill>
                <a:latin typeface="SimSun"/>
                <a:cs typeface="SimSun"/>
              </a:rPr>
              <a:t>www.sidel.cn</a:t>
            </a:r>
            <a:endParaRPr lang="zh-CN" sz="1000" b="1" dirty="0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b="0" i="0" u="none" dirty="0">
                <a:solidFill>
                  <a:srgbClr val="FFFFFF"/>
                </a:solidFill>
                <a:latin typeface="SimSun"/>
                <a:cs typeface="SimSun"/>
              </a:rPr>
              <a:t>保留所有权利。未经出版方事先许可，不得复制或以电子形式分发本出版物的任何部分。</a:t>
            </a:r>
            <a:br/>
            <a:r>
              <a:rPr lang="en-GB" sz="800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83078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951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/>
            <a:r>
              <a:rPr lang="en-GB" sz="1000" b="1" i="0" u="none" dirty="0">
                <a:solidFill>
                  <a:srgbClr val="FFFFFF"/>
                </a:solidFill>
                <a:latin typeface="SimSun"/>
                <a:cs typeface="SimSun"/>
              </a:rPr>
              <a:t>www.sidel.cn</a:t>
            </a:r>
            <a:endParaRPr lang="zh-CN" sz="1000" b="1" dirty="0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b="0" i="0" u="none" dirty="0">
                <a:solidFill>
                  <a:srgbClr val="FFFFFF"/>
                </a:solidFill>
                <a:latin typeface="SimSun"/>
                <a:cs typeface="SimSun"/>
              </a:rPr>
              <a:t>保留所有权利。未经出版方事先许可，不得复制或以电子形式分发本出版物的任何部分。</a:t>
            </a:r>
            <a:br/>
            <a:r>
              <a:rPr lang="en-GB" sz="800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562756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61956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210358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-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48000" y="334800"/>
            <a:ext cx="7992000" cy="936000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/>
          </p:nvPr>
        </p:nvSpPr>
        <p:spPr>
          <a:xfrm>
            <a:off x="648000" y="1025525"/>
            <a:ext cx="7997825" cy="307777"/>
          </a:xfrm>
        </p:spPr>
        <p:txBody>
          <a:bodyPr>
            <a:spAutoFit/>
          </a:bodyPr>
          <a:lstStyle/>
          <a:p>
            <a:pPr lvl="0"/>
            <a:r>
              <a:rPr lang="en-GB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50467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Breaker slide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559614086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28" name="think-cell Slide" r:id="rId4" imgW="270" imgH="270" progId="TCLayout.ActiveDocument.1">
                  <p:embed/>
                </p:oleObj>
              </mc:Choice>
              <mc:Fallback>
                <p:oleObj name="think-cell Slid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GB" noProof="0"/>
              <a:t>Formatvorlage des Untertitelmasters durch Klicken bearbeiten</a:t>
            </a:r>
            <a:endParaRPr lang="en-GB" noProof="0" dirty="0"/>
          </a:p>
        </p:txBody>
      </p:sp>
      <p:pic>
        <p:nvPicPr>
          <p:cNvPr id="11" name="Image 66" descr="shadow-v2.pn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2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  <a:solidFill>
            <a:schemeClr val="bg1"/>
          </a:solidFill>
        </p:grpSpPr>
        <p:sp>
          <p:nvSpPr>
            <p:cNvPr id="13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23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898492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Las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16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  <p:sp>
          <p:nvSpPr>
            <p:cNvPr id="17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cs typeface="+mn-cs"/>
              </a:endParaRPr>
            </a:p>
          </p:txBody>
        </p:sp>
      </p:grpSp>
      <p:pic>
        <p:nvPicPr>
          <p:cNvPr id="19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19004415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920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27" name="Title 1"/>
          <p:cNvSpPr>
            <a:spLocks/>
          </p:cNvSpPr>
          <p:nvPr userDrawn="1"/>
        </p:nvSpPr>
        <p:spPr bwMode="gray">
          <a:xfrm>
            <a:off x="6520106" y="6476331"/>
            <a:ext cx="921727" cy="153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r" eaLnBrk="0" hangingPunct="0">
              <a:buFontTx/>
              <a:buNone/>
            </a:pPr>
            <a:r>
              <a:rPr lang="en-GB" sz="1000" b="1" i="0" u="none" dirty="0">
                <a:solidFill>
                  <a:srgbClr val="FFFFFF"/>
                </a:solidFill>
                <a:latin typeface="SimSun"/>
                <a:cs typeface="SimSun"/>
              </a:rPr>
              <a:t>www.sidel.cn</a:t>
            </a:r>
            <a:endParaRPr lang="zh-CN" sz="1000" b="1" dirty="0">
              <a:solidFill>
                <a:srgbClr val="FFFFFF"/>
              </a:solidFill>
            </a:endParaRPr>
          </a:p>
        </p:txBody>
      </p:sp>
      <p:sp>
        <p:nvSpPr>
          <p:cNvPr id="20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algn="l" eaLnBrk="0" hangingPunct="0">
              <a:buFontTx/>
              <a:buNone/>
            </a:pPr>
            <a:r>
              <a:rPr lang="en-GB" sz="800" b="0" i="0" u="none" dirty="0">
                <a:solidFill>
                  <a:srgbClr val="FFFFFF"/>
                </a:solidFill>
                <a:latin typeface="SimSun"/>
                <a:cs typeface="SimSun"/>
              </a:rPr>
              <a:t>保留所有权利。未经出版方事先许可，不得复制或以电子形式分发本出版物的任何部分。</a:t>
            </a:r>
            <a:br/>
            <a:r>
              <a:rPr lang="en-GB" sz="800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096192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ver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1723" y="0"/>
            <a:chExt cx="683" cy="4320"/>
          </a:xfrm>
          <a:gradFill flip="none" rotWithShape="1">
            <a:gsLst>
              <a:gs pos="0">
                <a:srgbClr val="969696"/>
              </a:gs>
              <a:gs pos="41000">
                <a:srgbClr val="FFFFFF"/>
              </a:gs>
              <a:gs pos="100000">
                <a:schemeClr val="bg1">
                  <a:lumMod val="95000"/>
                </a:schemeClr>
              </a:gs>
            </a:gsLst>
            <a:lin ang="16200000" scaled="0"/>
            <a:tileRect/>
          </a:gradFill>
        </p:grpSpPr>
        <p:sp>
          <p:nvSpPr>
            <p:cNvPr id="20" name="Rectangle 11"/>
            <p:cNvSpPr>
              <a:spLocks noChangeArrowheads="1"/>
            </p:cNvSpPr>
            <p:nvPr/>
          </p:nvSpPr>
          <p:spPr bwMode="auto">
            <a:xfrm>
              <a:off x="1723" y="0"/>
              <a:ext cx="683" cy="223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  <p:sp>
          <p:nvSpPr>
            <p:cNvPr id="21" name="Rectangle 12"/>
            <p:cNvSpPr>
              <a:spLocks noChangeArrowheads="1"/>
            </p:cNvSpPr>
            <p:nvPr/>
          </p:nvSpPr>
          <p:spPr bwMode="auto">
            <a:xfrm rot="10800000">
              <a:off x="1723" y="2235"/>
              <a:ext cx="683" cy="2085"/>
            </a:xfrm>
            <a:prstGeom prst="rect">
              <a:avLst/>
            </a:prstGeom>
            <a:grpFill/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12700">
                  <a:solidFill>
                    <a:schemeClr val="bg2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lIns="0" tIns="0" rIns="0" bIns="0" anchor="ctr"/>
            <a:lstStyle/>
            <a:p>
              <a:pPr>
                <a:defRPr/>
              </a:pPr>
              <a:endParaRPr lang="fr-FR">
                <a:solidFill>
                  <a:srgbClr val="000000"/>
                </a:solidFill>
              </a:endParaRPr>
            </a:p>
          </p:txBody>
        </p:sp>
      </p:grpSp>
      <p:sp>
        <p:nvSpPr>
          <p:cNvPr id="25" name="Title 1"/>
          <p:cNvSpPr>
            <a:spLocks/>
          </p:cNvSpPr>
          <p:nvPr userDrawn="1"/>
        </p:nvSpPr>
        <p:spPr bwMode="gray">
          <a:xfrm>
            <a:off x="650875" y="6389944"/>
            <a:ext cx="3270250" cy="244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 anchor="b">
            <a:spAutoFit/>
          </a:bodyPr>
          <a:lstStyle/>
          <a:p>
            <a:pPr eaLnBrk="0" hangingPunct="0"/>
            <a:r>
              <a:rPr lang="en-GB" sz="800" b="0" i="0" u="none" dirty="0">
                <a:solidFill>
                  <a:srgbClr val="FFFFFF"/>
                </a:solidFill>
                <a:latin typeface="SimSun"/>
                <a:cs typeface="SimSun"/>
              </a:rPr>
              <a:t>保留所有权利。未经出版方事先许可，不得复制或以电子形式分发本出版物的任何部分。</a:t>
            </a:r>
            <a:br/>
            <a:r>
              <a:rPr lang="en-GB" sz="800" dirty="0">
                <a:solidFill>
                  <a:srgbClr val="FFFFFF"/>
                </a:solidFill>
                <a:latin typeface="SimSun"/>
                <a:cs typeface="SimSun"/>
              </a:rPr>
              <a:t> </a:t>
            </a:r>
          </a:p>
        </p:txBody>
      </p:sp>
      <p:pic>
        <p:nvPicPr>
          <p:cNvPr id="26" name="Picture 19" descr="Sidel_BM_no_bleed"/>
          <p:cNvPicPr>
            <a:picLocks noChangeAspect="1" noChangeArrowheads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05713" y="5981700"/>
            <a:ext cx="1108075" cy="887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9879" name="think-cell Slide" r:id="rId5" imgW="270" imgH="270" progId="TCLayout.ActiveDocument.1">
                  <p:embed/>
                </p:oleObj>
              </mc:Choice>
              <mc:Fallback>
                <p:oleObj name="think-cell Slide" r:id="rId5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2"/>
          <p:cNvSpPr>
            <a:spLocks noGrp="1" noChangeArrowheads="1"/>
          </p:cNvSpPr>
          <p:nvPr>
            <p:ph type="ctrTitle" hasCustomPrompt="1"/>
          </p:nvPr>
        </p:nvSpPr>
        <p:spPr bwMode="gray">
          <a:xfrm>
            <a:off x="647700" y="769938"/>
            <a:ext cx="7988300" cy="1557337"/>
          </a:xfr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pPr lvl="0"/>
            <a:r>
              <a:rPr lang="en-GB" noProof="1"/>
              <a:t>Click to edit master title style</a:t>
            </a:r>
            <a:endParaRPr lang="en-GB" noProof="0" dirty="0"/>
          </a:p>
        </p:txBody>
      </p:sp>
      <p:sp>
        <p:nvSpPr>
          <p:cNvPr id="16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650875" y="2327275"/>
            <a:ext cx="5362575" cy="17383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0"/>
              </a:spcBef>
              <a:buSzTx/>
              <a:defRPr>
                <a:solidFill>
                  <a:schemeClr val="accent4"/>
                </a:solidFill>
              </a:defRPr>
            </a:lvl1pPr>
          </a:lstStyle>
          <a:p>
            <a:pPr lvl="0"/>
            <a:r>
              <a:rPr lang="en-GB" noProof="0" dirty="0" err="1"/>
              <a:t>Formatvorlage</a:t>
            </a:r>
            <a:r>
              <a:rPr lang="en-GB" noProof="0" dirty="0"/>
              <a:t> des </a:t>
            </a:r>
            <a:r>
              <a:rPr lang="en-GB" noProof="0" dirty="0" err="1"/>
              <a:t>Untertitelmasters</a:t>
            </a:r>
            <a:r>
              <a:rPr lang="en-GB" noProof="0" dirty="0"/>
              <a:t> </a:t>
            </a:r>
            <a:r>
              <a:rPr lang="en-GB" noProof="0" dirty="0" err="1"/>
              <a:t>durch</a:t>
            </a:r>
            <a:r>
              <a:rPr lang="en-GB" noProof="0" dirty="0"/>
              <a:t> </a:t>
            </a:r>
            <a:r>
              <a:rPr lang="en-GB" noProof="0" dirty="0" err="1"/>
              <a:t>Klicken</a:t>
            </a:r>
            <a:r>
              <a:rPr lang="en-GB" noProof="0" dirty="0"/>
              <a:t> </a:t>
            </a:r>
            <a:r>
              <a:rPr lang="en-GB" noProof="0" dirty="0" err="1"/>
              <a:t>bearbeiten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22095777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95189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647700" y="1485900"/>
            <a:ext cx="7997825" cy="4762500"/>
          </a:xfrm>
        </p:spPr>
        <p:txBody>
          <a:bodyPr>
            <a:noAutofit/>
          </a:bodyPr>
          <a:lstStyle/>
          <a:p>
            <a:pPr lvl="0"/>
            <a:r>
              <a:rPr lang="en-GB" dirty="0"/>
              <a:t>Click to edit Master text styles</a:t>
            </a:r>
          </a:p>
          <a:p>
            <a:pPr lvl="1"/>
            <a:r>
              <a:rPr lang="en-GB" dirty="0"/>
              <a:t>Second level</a:t>
            </a:r>
          </a:p>
          <a:p>
            <a:pPr lvl="2"/>
            <a:r>
              <a:rPr lang="en-GB" dirty="0"/>
              <a:t>Third level</a:t>
            </a:r>
          </a:p>
          <a:p>
            <a:pPr lvl="3"/>
            <a:r>
              <a:rPr lang="en-GB" dirty="0"/>
              <a:t>Fourth level</a:t>
            </a:r>
          </a:p>
          <a:p>
            <a:pPr lvl="4"/>
            <a:r>
              <a:rPr lang="en-GB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498571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vmlDrawing" Target="../drawings/vmlDrawing1.vml"/><Relationship Id="rId13" Type="http://schemas.openxmlformats.org/officeDocument/2006/relationships/image" Target="../media/image4.png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3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theme" Target="../theme/theme2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image" Target="../media/image2.emf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oleObject" Target="../embeddings/oleObject5.bin"/><Relationship Id="rId5" Type="http://schemas.openxmlformats.org/officeDocument/2006/relationships/slideLayout" Target="../slideLayouts/slideLayout11.xml"/><Relationship Id="rId10" Type="http://schemas.openxmlformats.org/officeDocument/2006/relationships/tags" Target="../tags/tag6.xml"/><Relationship Id="rId4" Type="http://schemas.openxmlformats.org/officeDocument/2006/relationships/slideLayout" Target="../slideLayouts/slideLayout10.xml"/><Relationship Id="rId9" Type="http://schemas.openxmlformats.org/officeDocument/2006/relationships/vmlDrawing" Target="../drawings/vmlDrawing5.v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9"/>
            </p:custDataLst>
            <p:extLst>
              <p:ext uri="{D42A27DB-BD31-4B8C-83A1-F6EECF244321}">
                <p14:modId xmlns:p14="http://schemas.microsoft.com/office/powerpoint/2010/main" val="2230307801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86" name="think-cell Slide" r:id="rId10" imgW="270" imgH="270" progId="TCLayout.ActiveDocument.1">
                  <p:embed/>
                </p:oleObj>
              </mc:Choice>
              <mc:Fallback>
                <p:oleObj name="think-cell Slide" r:id="rId10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26957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b="0" i="0" u="none" dirty="0">
                <a:solidFill>
                  <a:schemeClr val="bg2"/>
                </a:solidFill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西得乐服务：生产线优化</a:t>
            </a:r>
            <a:endParaRPr lang="zh-CN" dirty="0">
              <a:solidFill>
                <a:schemeClr val="bg2"/>
              </a:solidFill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495328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b="0" i="0" u="none" dirty="0" err="1">
                <a:solidFill>
                  <a:schemeClr val="bg2"/>
                </a:solidFill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页码</a:t>
            </a:r>
            <a:r>
              <a:rPr lang="en-GB" dirty="0">
                <a:solidFill>
                  <a:schemeClr val="bg2"/>
                </a:solidFill>
                <a:latin typeface="SimSun"/>
                <a:cs typeface="SimSun"/>
              </a:rPr>
              <a:t> </a:t>
            </a:r>
            <a:fld id="{7873E190-40CF-412D-9604-1EFCEB1508B2}" type="slidenum">
              <a:rPr lang="en-GB" smtClean="0">
                <a:solidFill>
                  <a:schemeClr val="bg2"/>
                </a:solidFill>
              </a:rPr>
              <a:pPr/>
              <a:t>‹#›</a:t>
            </a:fld>
            <a:endParaRPr lang="zh-CN" dirty="0">
              <a:solidFill>
                <a:schemeClr val="bg2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2" r:id="rId2"/>
    <p:sldLayoutId id="2147483650" r:id="rId3"/>
    <p:sldLayoutId id="2147483651" r:id="rId4"/>
    <p:sldLayoutId id="2147483653" r:id="rId5"/>
    <p:sldLayoutId id="2147483656" r:id="rId6"/>
  </p:sldLayoutIdLst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0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55" name="think-cell Slide" r:id="rId11" imgW="270" imgH="270" progId="TCLayout.ActiveDocument.1">
                  <p:embed/>
                </p:oleObj>
              </mc:Choice>
              <mc:Fallback>
                <p:oleObj name="think-cell Slide" r:id="rId11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5" name="Picture 3" descr="Hintergrund"/>
          <p:cNvPicPr>
            <a:picLocks noChangeAspect="1" noChangeArrowheads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Image 66" descr="shadow-v2.png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528" b="51877"/>
          <a:stretch>
            <a:fillRect/>
          </a:stretch>
        </p:blipFill>
        <p:spPr bwMode="auto">
          <a:xfrm>
            <a:off x="0" y="6381750"/>
            <a:ext cx="8856663" cy="206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Rectangle 6"/>
          <p:cNvSpPr>
            <a:spLocks noGrp="1"/>
          </p:cNvSpPr>
          <p:nvPr>
            <p:ph type="title"/>
          </p:nvPr>
        </p:nvSpPr>
        <p:spPr>
          <a:xfrm>
            <a:off x="648000" y="334800"/>
            <a:ext cx="7992000" cy="93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 fontAlgn="base">
              <a:spcAft>
                <a:spcPct val="0"/>
              </a:spcAft>
            </a:pPr>
            <a:r>
              <a:rPr lang="en-GB" noProof="1"/>
              <a:t>Click to edit master title style</a:t>
            </a:r>
            <a:endParaRPr lang="en-GB" dirty="0"/>
          </a:p>
        </p:txBody>
      </p:sp>
      <p:grpSp>
        <p:nvGrpSpPr>
          <p:cNvPr id="10" name="Group 7"/>
          <p:cNvGrpSpPr>
            <a:grpSpLocks/>
          </p:cNvGrpSpPr>
          <p:nvPr userDrawn="1"/>
        </p:nvGrpSpPr>
        <p:grpSpPr bwMode="auto">
          <a:xfrm>
            <a:off x="7777163" y="6526213"/>
            <a:ext cx="863600" cy="236537"/>
            <a:chOff x="1005" y="1644"/>
            <a:chExt cx="3749" cy="1030"/>
          </a:xfrm>
        </p:grpSpPr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1962" y="2123"/>
              <a:ext cx="314" cy="256"/>
            </a:xfrm>
            <a:custGeom>
              <a:avLst/>
              <a:gdLst>
                <a:gd name="T0" fmla="*/ 108 w 314"/>
                <a:gd name="T1" fmla="*/ 256 h 256"/>
                <a:gd name="T2" fmla="*/ 314 w 314"/>
                <a:gd name="T3" fmla="*/ 0 h 256"/>
                <a:gd name="T4" fmla="*/ 101 w 314"/>
                <a:gd name="T5" fmla="*/ 0 h 256"/>
                <a:gd name="T6" fmla="*/ 0 w 314"/>
                <a:gd name="T7" fmla="*/ 126 h 256"/>
                <a:gd name="T8" fmla="*/ 108 w 314"/>
                <a:gd name="T9" fmla="*/ 256 h 2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4" h="256">
                  <a:moveTo>
                    <a:pt x="108" y="256"/>
                  </a:moveTo>
                  <a:lnTo>
                    <a:pt x="314" y="0"/>
                  </a:lnTo>
                  <a:lnTo>
                    <a:pt x="101" y="0"/>
                  </a:lnTo>
                  <a:lnTo>
                    <a:pt x="0" y="126"/>
                  </a:lnTo>
                  <a:lnTo>
                    <a:pt x="108" y="256"/>
                  </a:lnTo>
                  <a:close/>
                </a:path>
              </a:pathLst>
            </a:custGeom>
            <a:solidFill>
              <a:srgbClr val="F15A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2" name="Freeform 9"/>
            <p:cNvSpPr>
              <a:spLocks noEditPoints="1"/>
            </p:cNvSpPr>
            <p:nvPr userDrawn="1"/>
          </p:nvSpPr>
          <p:spPr bwMode="auto">
            <a:xfrm>
              <a:off x="1005" y="1644"/>
              <a:ext cx="1183" cy="1014"/>
            </a:xfrm>
            <a:custGeom>
              <a:avLst/>
              <a:gdLst>
                <a:gd name="T0" fmla="*/ 359 w 501"/>
                <a:gd name="T1" fmla="*/ 313 h 429"/>
                <a:gd name="T2" fmla="*/ 339 w 501"/>
                <a:gd name="T3" fmla="*/ 287 h 429"/>
                <a:gd name="T4" fmla="*/ 331 w 501"/>
                <a:gd name="T5" fmla="*/ 277 h 429"/>
                <a:gd name="T6" fmla="*/ 288 w 501"/>
                <a:gd name="T7" fmla="*/ 257 h 429"/>
                <a:gd name="T8" fmla="*/ 232 w 501"/>
                <a:gd name="T9" fmla="*/ 313 h 429"/>
                <a:gd name="T10" fmla="*/ 288 w 501"/>
                <a:gd name="T11" fmla="*/ 368 h 429"/>
                <a:gd name="T12" fmla="*/ 331 w 501"/>
                <a:gd name="T13" fmla="*/ 348 h 429"/>
                <a:gd name="T14" fmla="*/ 339 w 501"/>
                <a:gd name="T15" fmla="*/ 338 h 429"/>
                <a:gd name="T16" fmla="*/ 359 w 501"/>
                <a:gd name="T17" fmla="*/ 313 h 429"/>
                <a:gd name="T18" fmla="*/ 162 w 501"/>
                <a:gd name="T19" fmla="*/ 312 h 429"/>
                <a:gd name="T20" fmla="*/ 288 w 501"/>
                <a:gd name="T21" fmla="*/ 188 h 429"/>
                <a:gd name="T22" fmla="*/ 384 w 501"/>
                <a:gd name="T23" fmla="*/ 232 h 429"/>
                <a:gd name="T24" fmla="*/ 385 w 501"/>
                <a:gd name="T25" fmla="*/ 234 h 429"/>
                <a:gd name="T26" fmla="*/ 387 w 501"/>
                <a:gd name="T27" fmla="*/ 233 h 429"/>
                <a:gd name="T28" fmla="*/ 250 w 501"/>
                <a:gd name="T29" fmla="*/ 0 h 429"/>
                <a:gd name="T30" fmla="*/ 0 w 501"/>
                <a:gd name="T31" fmla="*/ 429 h 429"/>
                <a:gd name="T32" fmla="*/ 244 w 501"/>
                <a:gd name="T33" fmla="*/ 429 h 429"/>
                <a:gd name="T34" fmla="*/ 245 w 501"/>
                <a:gd name="T35" fmla="*/ 428 h 429"/>
                <a:gd name="T36" fmla="*/ 220 w 501"/>
                <a:gd name="T37" fmla="*/ 417 h 429"/>
                <a:gd name="T38" fmla="*/ 162 w 501"/>
                <a:gd name="T39" fmla="*/ 312 h 429"/>
                <a:gd name="T40" fmla="*/ 496 w 501"/>
                <a:gd name="T41" fmla="*/ 427 h 429"/>
                <a:gd name="T42" fmla="*/ 470 w 501"/>
                <a:gd name="T43" fmla="*/ 420 h 429"/>
                <a:gd name="T44" fmla="*/ 405 w 501"/>
                <a:gd name="T45" fmla="*/ 367 h 429"/>
                <a:gd name="T46" fmla="*/ 380 w 501"/>
                <a:gd name="T47" fmla="*/ 398 h 429"/>
                <a:gd name="T48" fmla="*/ 333 w 501"/>
                <a:gd name="T49" fmla="*/ 428 h 429"/>
                <a:gd name="T50" fmla="*/ 333 w 501"/>
                <a:gd name="T51" fmla="*/ 429 h 429"/>
                <a:gd name="T52" fmla="*/ 501 w 501"/>
                <a:gd name="T53" fmla="*/ 429 h 429"/>
                <a:gd name="T54" fmla="*/ 501 w 501"/>
                <a:gd name="T55" fmla="*/ 428 h 429"/>
                <a:gd name="T56" fmla="*/ 496 w 501"/>
                <a:gd name="T57" fmla="*/ 427 h 4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501" h="429">
                  <a:moveTo>
                    <a:pt x="359" y="313"/>
                  </a:moveTo>
                  <a:cubicBezTo>
                    <a:pt x="353" y="305"/>
                    <a:pt x="350" y="300"/>
                    <a:pt x="339" y="287"/>
                  </a:cubicBezTo>
                  <a:cubicBezTo>
                    <a:pt x="336" y="283"/>
                    <a:pt x="335" y="282"/>
                    <a:pt x="331" y="277"/>
                  </a:cubicBezTo>
                  <a:cubicBezTo>
                    <a:pt x="320" y="265"/>
                    <a:pt x="306" y="257"/>
                    <a:pt x="288" y="257"/>
                  </a:cubicBezTo>
                  <a:cubicBezTo>
                    <a:pt x="257" y="257"/>
                    <a:pt x="232" y="282"/>
                    <a:pt x="232" y="313"/>
                  </a:cubicBezTo>
                  <a:cubicBezTo>
                    <a:pt x="232" y="343"/>
                    <a:pt x="257" y="368"/>
                    <a:pt x="288" y="368"/>
                  </a:cubicBezTo>
                  <a:cubicBezTo>
                    <a:pt x="306" y="368"/>
                    <a:pt x="320" y="360"/>
                    <a:pt x="331" y="348"/>
                  </a:cubicBezTo>
                  <a:cubicBezTo>
                    <a:pt x="335" y="343"/>
                    <a:pt x="336" y="342"/>
                    <a:pt x="339" y="338"/>
                  </a:cubicBezTo>
                  <a:cubicBezTo>
                    <a:pt x="350" y="325"/>
                    <a:pt x="353" y="320"/>
                    <a:pt x="359" y="313"/>
                  </a:cubicBezTo>
                  <a:moveTo>
                    <a:pt x="162" y="312"/>
                  </a:moveTo>
                  <a:cubicBezTo>
                    <a:pt x="162" y="243"/>
                    <a:pt x="218" y="188"/>
                    <a:pt x="288" y="188"/>
                  </a:cubicBezTo>
                  <a:cubicBezTo>
                    <a:pt x="322" y="188"/>
                    <a:pt x="357" y="201"/>
                    <a:pt x="384" y="232"/>
                  </a:cubicBezTo>
                  <a:cubicBezTo>
                    <a:pt x="385" y="234"/>
                    <a:pt x="385" y="234"/>
                    <a:pt x="385" y="234"/>
                  </a:cubicBezTo>
                  <a:cubicBezTo>
                    <a:pt x="387" y="233"/>
                    <a:pt x="387" y="233"/>
                    <a:pt x="387" y="233"/>
                  </a:cubicBezTo>
                  <a:cubicBezTo>
                    <a:pt x="250" y="0"/>
                    <a:pt x="250" y="0"/>
                    <a:pt x="250" y="0"/>
                  </a:cubicBezTo>
                  <a:cubicBezTo>
                    <a:pt x="0" y="429"/>
                    <a:pt x="0" y="429"/>
                    <a:pt x="0" y="429"/>
                  </a:cubicBezTo>
                  <a:cubicBezTo>
                    <a:pt x="244" y="429"/>
                    <a:pt x="244" y="429"/>
                    <a:pt x="244" y="429"/>
                  </a:cubicBezTo>
                  <a:cubicBezTo>
                    <a:pt x="245" y="428"/>
                    <a:pt x="245" y="428"/>
                    <a:pt x="245" y="428"/>
                  </a:cubicBezTo>
                  <a:cubicBezTo>
                    <a:pt x="234" y="425"/>
                    <a:pt x="224" y="419"/>
                    <a:pt x="220" y="417"/>
                  </a:cubicBezTo>
                  <a:cubicBezTo>
                    <a:pt x="185" y="395"/>
                    <a:pt x="162" y="357"/>
                    <a:pt x="162" y="312"/>
                  </a:cubicBezTo>
                  <a:moveTo>
                    <a:pt x="496" y="427"/>
                  </a:moveTo>
                  <a:cubicBezTo>
                    <a:pt x="485" y="425"/>
                    <a:pt x="476" y="422"/>
                    <a:pt x="470" y="420"/>
                  </a:cubicBezTo>
                  <a:cubicBezTo>
                    <a:pt x="444" y="409"/>
                    <a:pt x="423" y="389"/>
                    <a:pt x="405" y="367"/>
                  </a:cubicBezTo>
                  <a:cubicBezTo>
                    <a:pt x="405" y="367"/>
                    <a:pt x="392" y="385"/>
                    <a:pt x="380" y="398"/>
                  </a:cubicBezTo>
                  <a:cubicBezTo>
                    <a:pt x="362" y="417"/>
                    <a:pt x="343" y="425"/>
                    <a:pt x="333" y="428"/>
                  </a:cubicBezTo>
                  <a:cubicBezTo>
                    <a:pt x="333" y="429"/>
                    <a:pt x="333" y="429"/>
                    <a:pt x="333" y="429"/>
                  </a:cubicBezTo>
                  <a:cubicBezTo>
                    <a:pt x="501" y="429"/>
                    <a:pt x="501" y="429"/>
                    <a:pt x="501" y="429"/>
                  </a:cubicBezTo>
                  <a:cubicBezTo>
                    <a:pt x="501" y="428"/>
                    <a:pt x="501" y="428"/>
                    <a:pt x="501" y="428"/>
                  </a:cubicBezTo>
                  <a:cubicBezTo>
                    <a:pt x="501" y="428"/>
                    <a:pt x="499" y="427"/>
                    <a:pt x="496" y="427"/>
                  </a:cubicBezTo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  <p:sp>
          <p:nvSpPr>
            <p:cNvPr id="14" name="Freeform 10"/>
            <p:cNvSpPr>
              <a:spLocks noEditPoints="1"/>
            </p:cNvSpPr>
            <p:nvPr userDrawn="1"/>
          </p:nvSpPr>
          <p:spPr bwMode="auto">
            <a:xfrm>
              <a:off x="2540" y="1904"/>
              <a:ext cx="2214" cy="770"/>
            </a:xfrm>
            <a:custGeom>
              <a:avLst/>
              <a:gdLst>
                <a:gd name="T0" fmla="*/ 171 w 937"/>
                <a:gd name="T1" fmla="*/ 136 h 326"/>
                <a:gd name="T2" fmla="*/ 78 w 937"/>
                <a:gd name="T3" fmla="*/ 89 h 326"/>
                <a:gd name="T4" fmla="*/ 125 w 937"/>
                <a:gd name="T5" fmla="*/ 53 h 326"/>
                <a:gd name="T6" fmla="*/ 186 w 937"/>
                <a:gd name="T7" fmla="*/ 100 h 326"/>
                <a:gd name="T8" fmla="*/ 253 w 937"/>
                <a:gd name="T9" fmla="*/ 100 h 326"/>
                <a:gd name="T10" fmla="*/ 128 w 937"/>
                <a:gd name="T11" fmla="*/ 0 h 326"/>
                <a:gd name="T12" fmla="*/ 12 w 937"/>
                <a:gd name="T13" fmla="*/ 94 h 326"/>
                <a:gd name="T14" fmla="*/ 104 w 937"/>
                <a:gd name="T15" fmla="*/ 183 h 326"/>
                <a:gd name="T16" fmla="*/ 197 w 937"/>
                <a:gd name="T17" fmla="*/ 234 h 326"/>
                <a:gd name="T18" fmla="*/ 136 w 937"/>
                <a:gd name="T19" fmla="*/ 273 h 326"/>
                <a:gd name="T20" fmla="*/ 67 w 937"/>
                <a:gd name="T21" fmla="*/ 215 h 326"/>
                <a:gd name="T22" fmla="*/ 1 w 937"/>
                <a:gd name="T23" fmla="*/ 215 h 326"/>
                <a:gd name="T24" fmla="*/ 134 w 937"/>
                <a:gd name="T25" fmla="*/ 326 h 326"/>
                <a:gd name="T26" fmla="*/ 263 w 937"/>
                <a:gd name="T27" fmla="*/ 226 h 326"/>
                <a:gd name="T28" fmla="*/ 171 w 937"/>
                <a:gd name="T29" fmla="*/ 136 h 326"/>
                <a:gd name="T30" fmla="*/ 541 w 937"/>
                <a:gd name="T31" fmla="*/ 121 h 326"/>
                <a:gd name="T32" fmla="*/ 541 w 937"/>
                <a:gd name="T33" fmla="*/ 121 h 326"/>
                <a:gd name="T34" fmla="*/ 473 w 937"/>
                <a:gd name="T35" fmla="*/ 87 h 326"/>
                <a:gd name="T36" fmla="*/ 374 w 937"/>
                <a:gd name="T37" fmla="*/ 204 h 326"/>
                <a:gd name="T38" fmla="*/ 475 w 937"/>
                <a:gd name="T39" fmla="*/ 325 h 326"/>
                <a:gd name="T40" fmla="*/ 543 w 937"/>
                <a:gd name="T41" fmla="*/ 290 h 326"/>
                <a:gd name="T42" fmla="*/ 544 w 937"/>
                <a:gd name="T43" fmla="*/ 290 h 326"/>
                <a:gd name="T44" fmla="*/ 544 w 937"/>
                <a:gd name="T45" fmla="*/ 319 h 326"/>
                <a:gd name="T46" fmla="*/ 603 w 937"/>
                <a:gd name="T47" fmla="*/ 319 h 326"/>
                <a:gd name="T48" fmla="*/ 603 w 937"/>
                <a:gd name="T49" fmla="*/ 8 h 326"/>
                <a:gd name="T50" fmla="*/ 541 w 937"/>
                <a:gd name="T51" fmla="*/ 8 h 326"/>
                <a:gd name="T52" fmla="*/ 541 w 937"/>
                <a:gd name="T53" fmla="*/ 121 h 326"/>
                <a:gd name="T54" fmla="*/ 490 w 937"/>
                <a:gd name="T55" fmla="*/ 278 h 326"/>
                <a:gd name="T56" fmla="*/ 436 w 937"/>
                <a:gd name="T57" fmla="*/ 206 h 326"/>
                <a:gd name="T58" fmla="*/ 490 w 937"/>
                <a:gd name="T59" fmla="*/ 134 h 326"/>
                <a:gd name="T60" fmla="*/ 543 w 937"/>
                <a:gd name="T61" fmla="*/ 205 h 326"/>
                <a:gd name="T62" fmla="*/ 490 w 937"/>
                <a:gd name="T63" fmla="*/ 278 h 326"/>
                <a:gd name="T64" fmla="*/ 741 w 937"/>
                <a:gd name="T65" fmla="*/ 87 h 326"/>
                <a:gd name="T66" fmla="*/ 626 w 937"/>
                <a:gd name="T67" fmla="*/ 206 h 326"/>
                <a:gd name="T68" fmla="*/ 741 w 937"/>
                <a:gd name="T69" fmla="*/ 325 h 326"/>
                <a:gd name="T70" fmla="*/ 846 w 937"/>
                <a:gd name="T71" fmla="*/ 249 h 326"/>
                <a:gd name="T72" fmla="*/ 792 w 937"/>
                <a:gd name="T73" fmla="*/ 249 h 326"/>
                <a:gd name="T74" fmla="*/ 743 w 937"/>
                <a:gd name="T75" fmla="*/ 278 h 326"/>
                <a:gd name="T76" fmla="*/ 687 w 937"/>
                <a:gd name="T77" fmla="*/ 221 h 326"/>
                <a:gd name="T78" fmla="*/ 850 w 937"/>
                <a:gd name="T79" fmla="*/ 221 h 326"/>
                <a:gd name="T80" fmla="*/ 741 w 937"/>
                <a:gd name="T81" fmla="*/ 87 h 326"/>
                <a:gd name="T82" fmla="*/ 687 w 937"/>
                <a:gd name="T83" fmla="*/ 182 h 326"/>
                <a:gd name="T84" fmla="*/ 739 w 937"/>
                <a:gd name="T85" fmla="*/ 134 h 326"/>
                <a:gd name="T86" fmla="*/ 788 w 937"/>
                <a:gd name="T87" fmla="*/ 182 h 326"/>
                <a:gd name="T88" fmla="*/ 687 w 937"/>
                <a:gd name="T89" fmla="*/ 182 h 326"/>
                <a:gd name="T90" fmla="*/ 875 w 937"/>
                <a:gd name="T91" fmla="*/ 319 h 326"/>
                <a:gd name="T92" fmla="*/ 937 w 937"/>
                <a:gd name="T93" fmla="*/ 319 h 326"/>
                <a:gd name="T94" fmla="*/ 937 w 937"/>
                <a:gd name="T95" fmla="*/ 8 h 326"/>
                <a:gd name="T96" fmla="*/ 875 w 937"/>
                <a:gd name="T97" fmla="*/ 8 h 326"/>
                <a:gd name="T98" fmla="*/ 875 w 937"/>
                <a:gd name="T99" fmla="*/ 319 h 326"/>
                <a:gd name="T100" fmla="*/ 286 w 937"/>
                <a:gd name="T101" fmla="*/ 319 h 326"/>
                <a:gd name="T102" fmla="*/ 348 w 937"/>
                <a:gd name="T103" fmla="*/ 319 h 326"/>
                <a:gd name="T104" fmla="*/ 348 w 937"/>
                <a:gd name="T105" fmla="*/ 93 h 326"/>
                <a:gd name="T106" fmla="*/ 286 w 937"/>
                <a:gd name="T107" fmla="*/ 93 h 326"/>
                <a:gd name="T108" fmla="*/ 286 w 937"/>
                <a:gd name="T109" fmla="*/ 319 h 326"/>
                <a:gd name="T110" fmla="*/ 286 w 937"/>
                <a:gd name="T111" fmla="*/ 59 h 326"/>
                <a:gd name="T112" fmla="*/ 348 w 937"/>
                <a:gd name="T113" fmla="*/ 59 h 326"/>
                <a:gd name="T114" fmla="*/ 348 w 937"/>
                <a:gd name="T115" fmla="*/ 8 h 326"/>
                <a:gd name="T116" fmla="*/ 286 w 937"/>
                <a:gd name="T117" fmla="*/ 8 h 326"/>
                <a:gd name="T118" fmla="*/ 286 w 937"/>
                <a:gd name="T119" fmla="*/ 59 h 3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937" h="326">
                  <a:moveTo>
                    <a:pt x="171" y="136"/>
                  </a:moveTo>
                  <a:cubicBezTo>
                    <a:pt x="93" y="116"/>
                    <a:pt x="78" y="113"/>
                    <a:pt x="78" y="89"/>
                  </a:cubicBezTo>
                  <a:cubicBezTo>
                    <a:pt x="78" y="63"/>
                    <a:pt x="103" y="53"/>
                    <a:pt x="125" y="53"/>
                  </a:cubicBezTo>
                  <a:cubicBezTo>
                    <a:pt x="158" y="53"/>
                    <a:pt x="184" y="63"/>
                    <a:pt x="186" y="100"/>
                  </a:cubicBezTo>
                  <a:cubicBezTo>
                    <a:pt x="253" y="100"/>
                    <a:pt x="253" y="100"/>
                    <a:pt x="253" y="100"/>
                  </a:cubicBezTo>
                  <a:cubicBezTo>
                    <a:pt x="253" y="29"/>
                    <a:pt x="193" y="0"/>
                    <a:pt x="128" y="0"/>
                  </a:cubicBezTo>
                  <a:cubicBezTo>
                    <a:pt x="72" y="0"/>
                    <a:pt x="12" y="31"/>
                    <a:pt x="12" y="94"/>
                  </a:cubicBezTo>
                  <a:cubicBezTo>
                    <a:pt x="12" y="153"/>
                    <a:pt x="58" y="171"/>
                    <a:pt x="104" y="183"/>
                  </a:cubicBezTo>
                  <a:cubicBezTo>
                    <a:pt x="150" y="195"/>
                    <a:pt x="197" y="201"/>
                    <a:pt x="197" y="234"/>
                  </a:cubicBezTo>
                  <a:cubicBezTo>
                    <a:pt x="197" y="266"/>
                    <a:pt x="160" y="273"/>
                    <a:pt x="136" y="273"/>
                  </a:cubicBezTo>
                  <a:cubicBezTo>
                    <a:pt x="100" y="273"/>
                    <a:pt x="67" y="257"/>
                    <a:pt x="67" y="215"/>
                  </a:cubicBezTo>
                  <a:cubicBezTo>
                    <a:pt x="1" y="215"/>
                    <a:pt x="1" y="215"/>
                    <a:pt x="1" y="215"/>
                  </a:cubicBezTo>
                  <a:cubicBezTo>
                    <a:pt x="0" y="292"/>
                    <a:pt x="65" y="326"/>
                    <a:pt x="134" y="326"/>
                  </a:cubicBezTo>
                  <a:cubicBezTo>
                    <a:pt x="218" y="326"/>
                    <a:pt x="263" y="283"/>
                    <a:pt x="263" y="226"/>
                  </a:cubicBezTo>
                  <a:cubicBezTo>
                    <a:pt x="263" y="156"/>
                    <a:pt x="193" y="141"/>
                    <a:pt x="171" y="136"/>
                  </a:cubicBezTo>
                  <a:moveTo>
                    <a:pt x="541" y="121"/>
                  </a:moveTo>
                  <a:cubicBezTo>
                    <a:pt x="541" y="121"/>
                    <a:pt x="541" y="121"/>
                    <a:pt x="541" y="121"/>
                  </a:cubicBezTo>
                  <a:cubicBezTo>
                    <a:pt x="526" y="99"/>
                    <a:pt x="500" y="87"/>
                    <a:pt x="473" y="87"/>
                  </a:cubicBezTo>
                  <a:cubicBezTo>
                    <a:pt x="407" y="87"/>
                    <a:pt x="374" y="144"/>
                    <a:pt x="374" y="204"/>
                  </a:cubicBezTo>
                  <a:cubicBezTo>
                    <a:pt x="374" y="266"/>
                    <a:pt x="407" y="325"/>
                    <a:pt x="475" y="325"/>
                  </a:cubicBezTo>
                  <a:cubicBezTo>
                    <a:pt x="504" y="325"/>
                    <a:pt x="529" y="314"/>
                    <a:pt x="543" y="290"/>
                  </a:cubicBezTo>
                  <a:cubicBezTo>
                    <a:pt x="544" y="290"/>
                    <a:pt x="544" y="290"/>
                    <a:pt x="544" y="290"/>
                  </a:cubicBezTo>
                  <a:cubicBezTo>
                    <a:pt x="544" y="319"/>
                    <a:pt x="544" y="319"/>
                    <a:pt x="544" y="319"/>
                  </a:cubicBezTo>
                  <a:cubicBezTo>
                    <a:pt x="603" y="319"/>
                    <a:pt x="603" y="319"/>
                    <a:pt x="603" y="319"/>
                  </a:cubicBezTo>
                  <a:cubicBezTo>
                    <a:pt x="603" y="8"/>
                    <a:pt x="603" y="8"/>
                    <a:pt x="603" y="8"/>
                  </a:cubicBezTo>
                  <a:cubicBezTo>
                    <a:pt x="541" y="8"/>
                    <a:pt x="541" y="8"/>
                    <a:pt x="541" y="8"/>
                  </a:cubicBezTo>
                  <a:lnTo>
                    <a:pt x="541" y="121"/>
                  </a:lnTo>
                  <a:close/>
                  <a:moveTo>
                    <a:pt x="490" y="278"/>
                  </a:moveTo>
                  <a:cubicBezTo>
                    <a:pt x="452" y="278"/>
                    <a:pt x="436" y="241"/>
                    <a:pt x="436" y="206"/>
                  </a:cubicBezTo>
                  <a:cubicBezTo>
                    <a:pt x="436" y="169"/>
                    <a:pt x="449" y="134"/>
                    <a:pt x="490" y="134"/>
                  </a:cubicBezTo>
                  <a:cubicBezTo>
                    <a:pt x="530" y="134"/>
                    <a:pt x="543" y="169"/>
                    <a:pt x="543" y="205"/>
                  </a:cubicBezTo>
                  <a:cubicBezTo>
                    <a:pt x="543" y="242"/>
                    <a:pt x="531" y="278"/>
                    <a:pt x="490" y="278"/>
                  </a:cubicBezTo>
                  <a:moveTo>
                    <a:pt x="741" y="87"/>
                  </a:moveTo>
                  <a:cubicBezTo>
                    <a:pt x="672" y="87"/>
                    <a:pt x="626" y="139"/>
                    <a:pt x="626" y="206"/>
                  </a:cubicBezTo>
                  <a:cubicBezTo>
                    <a:pt x="626" y="276"/>
                    <a:pt x="670" y="325"/>
                    <a:pt x="741" y="325"/>
                  </a:cubicBezTo>
                  <a:cubicBezTo>
                    <a:pt x="792" y="325"/>
                    <a:pt x="829" y="302"/>
                    <a:pt x="846" y="249"/>
                  </a:cubicBezTo>
                  <a:cubicBezTo>
                    <a:pt x="792" y="249"/>
                    <a:pt x="792" y="249"/>
                    <a:pt x="792" y="249"/>
                  </a:cubicBezTo>
                  <a:cubicBezTo>
                    <a:pt x="788" y="263"/>
                    <a:pt x="768" y="278"/>
                    <a:pt x="743" y="278"/>
                  </a:cubicBezTo>
                  <a:cubicBezTo>
                    <a:pt x="708" y="278"/>
                    <a:pt x="689" y="260"/>
                    <a:pt x="687" y="221"/>
                  </a:cubicBezTo>
                  <a:cubicBezTo>
                    <a:pt x="850" y="221"/>
                    <a:pt x="850" y="221"/>
                    <a:pt x="850" y="221"/>
                  </a:cubicBezTo>
                  <a:cubicBezTo>
                    <a:pt x="854" y="152"/>
                    <a:pt x="817" y="87"/>
                    <a:pt x="741" y="87"/>
                  </a:cubicBezTo>
                  <a:moveTo>
                    <a:pt x="687" y="182"/>
                  </a:moveTo>
                  <a:cubicBezTo>
                    <a:pt x="688" y="164"/>
                    <a:pt x="700" y="134"/>
                    <a:pt x="739" y="134"/>
                  </a:cubicBezTo>
                  <a:cubicBezTo>
                    <a:pt x="769" y="134"/>
                    <a:pt x="782" y="151"/>
                    <a:pt x="788" y="182"/>
                  </a:cubicBezTo>
                  <a:lnTo>
                    <a:pt x="687" y="182"/>
                  </a:lnTo>
                  <a:close/>
                  <a:moveTo>
                    <a:pt x="875" y="319"/>
                  </a:moveTo>
                  <a:cubicBezTo>
                    <a:pt x="937" y="319"/>
                    <a:pt x="937" y="319"/>
                    <a:pt x="937" y="319"/>
                  </a:cubicBezTo>
                  <a:cubicBezTo>
                    <a:pt x="937" y="8"/>
                    <a:pt x="937" y="8"/>
                    <a:pt x="937" y="8"/>
                  </a:cubicBezTo>
                  <a:cubicBezTo>
                    <a:pt x="875" y="8"/>
                    <a:pt x="875" y="8"/>
                    <a:pt x="875" y="8"/>
                  </a:cubicBezTo>
                  <a:lnTo>
                    <a:pt x="875" y="319"/>
                  </a:lnTo>
                  <a:close/>
                  <a:moveTo>
                    <a:pt x="286" y="319"/>
                  </a:moveTo>
                  <a:cubicBezTo>
                    <a:pt x="348" y="319"/>
                    <a:pt x="348" y="319"/>
                    <a:pt x="348" y="319"/>
                  </a:cubicBezTo>
                  <a:cubicBezTo>
                    <a:pt x="348" y="93"/>
                    <a:pt x="348" y="93"/>
                    <a:pt x="348" y="93"/>
                  </a:cubicBezTo>
                  <a:cubicBezTo>
                    <a:pt x="286" y="93"/>
                    <a:pt x="286" y="93"/>
                    <a:pt x="286" y="93"/>
                  </a:cubicBezTo>
                  <a:lnTo>
                    <a:pt x="286" y="319"/>
                  </a:lnTo>
                  <a:close/>
                  <a:moveTo>
                    <a:pt x="286" y="59"/>
                  </a:moveTo>
                  <a:cubicBezTo>
                    <a:pt x="348" y="59"/>
                    <a:pt x="348" y="59"/>
                    <a:pt x="348" y="59"/>
                  </a:cubicBezTo>
                  <a:cubicBezTo>
                    <a:pt x="348" y="8"/>
                    <a:pt x="348" y="8"/>
                    <a:pt x="348" y="8"/>
                  </a:cubicBezTo>
                  <a:cubicBezTo>
                    <a:pt x="286" y="8"/>
                    <a:pt x="286" y="8"/>
                    <a:pt x="286" y="8"/>
                  </a:cubicBezTo>
                  <a:lnTo>
                    <a:pt x="286" y="59"/>
                  </a:lnTo>
                  <a:close/>
                </a:path>
              </a:pathLst>
            </a:custGeom>
            <a:solidFill>
              <a:srgbClr val="005BA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endParaRPr lang="en-GB">
                <a:solidFill>
                  <a:srgbClr val="000000"/>
                </a:solidFill>
              </a:endParaRPr>
            </a:p>
          </p:txBody>
        </p:sp>
      </p:grpSp>
      <p:sp>
        <p:nvSpPr>
          <p:cNvPr id="16" name="Footer Placeholder 3"/>
          <p:cNvSpPr txBox="1">
            <a:spLocks/>
          </p:cNvSpPr>
          <p:nvPr userDrawn="1"/>
        </p:nvSpPr>
        <p:spPr>
          <a:xfrm>
            <a:off x="1341438" y="6626225"/>
            <a:ext cx="1718419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b="0" i="0" u="none" dirty="0">
                <a:solidFill>
                  <a:srgbClr val="7F7F7F"/>
                </a:solidFill>
                <a:latin typeface="SimSun"/>
                <a:cs typeface="SimSun"/>
              </a:rPr>
              <a:t>西得乐服务：生产线优化</a:t>
            </a:r>
            <a:endParaRPr lang="zh-CN" dirty="0">
              <a:solidFill>
                <a:srgbClr val="7F7F7F"/>
              </a:solidFill>
            </a:endParaRPr>
          </a:p>
        </p:txBody>
      </p:sp>
      <p:sp>
        <p:nvSpPr>
          <p:cNvPr id="17" name="Slide Number Placeholder 4"/>
          <p:cNvSpPr txBox="1">
            <a:spLocks/>
          </p:cNvSpPr>
          <p:nvPr userDrawn="1"/>
        </p:nvSpPr>
        <p:spPr>
          <a:xfrm>
            <a:off x="650875" y="6626225"/>
            <a:ext cx="448841" cy="138499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>
            <a:lvl1pPr marL="0" algn="l" rtl="0" latinLnBrk="0">
              <a:defRPr sz="9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rtl="0" latinLnBrk="0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  <a:extLst/>
          </a:lstStyle>
          <a:p>
            <a:r>
              <a:rPr lang="en-GB" b="0" i="0" u="none">
                <a:solidFill>
                  <a:srgbClr val="7F7F7F"/>
                </a:solidFill>
                <a:latin typeface="SimSun"/>
                <a:cs typeface="SimSun"/>
              </a:rPr>
              <a:t>页码</a:t>
            </a:r>
            <a:r>
              <a:rPr lang="en-GB">
                <a:solidFill>
                  <a:srgbClr val="7F7F7F"/>
                </a:solidFill>
                <a:latin typeface="SimSun"/>
                <a:cs typeface="SimSun"/>
              </a:rPr>
              <a:t> </a:t>
            </a:r>
            <a:fld id="{7873E190-40CF-412D-9604-1EFCEB1508B2}" type="slidenum">
              <a:rPr lang="en-GB" smtClean="0">
                <a:solidFill>
                  <a:srgbClr val="7F7F7F"/>
                </a:solidFill>
              </a:rPr>
              <a:pPr/>
              <a:t>‹#›</a:t>
            </a:fld>
            <a:endParaRPr lang="zh-CN" dirty="0">
              <a:solidFill>
                <a:srgbClr val="7F7F7F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648000" y="1485900"/>
            <a:ext cx="7997525" cy="47625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2219665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</p:sldLayoutIdLst>
  <p:txStyles>
    <p:titleStyle>
      <a:lvl1pPr algn="l" rtl="0" eaLnBrk="1" latinLnBrk="0" hangingPunct="1">
        <a:spcBef>
          <a:spcPct val="0"/>
        </a:spcBef>
        <a:buNone/>
        <a:defRPr lang="en-US" sz="3000" b="1" cap="none" baseline="0" noProof="1" dirty="0">
          <a:solidFill>
            <a:schemeClr val="accent4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  <a:extLst/>
    </p:titleStyle>
    <p:bodyStyle>
      <a:lvl1pPr marL="0" indent="0" algn="l" rtl="0" eaLnBrk="1" latinLnBrk="0" hangingPunct="1">
        <a:spcBef>
          <a:spcPct val="20000"/>
        </a:spcBef>
        <a:buNone/>
        <a:defRPr lang="en-US" sz="2000" noProof="1" smtClean="0">
          <a:solidFill>
            <a:schemeClr val="tx1"/>
          </a:solidFill>
          <a:latin typeface="+mn-lt"/>
          <a:ea typeface="+mn-ea"/>
          <a:cs typeface="+mn-cs"/>
        </a:defRPr>
      </a:lvl1pPr>
      <a:lvl2pPr marL="182563" indent="-182563" algn="l" rtl="0" eaLnBrk="1" latinLnBrk="0" hangingPunct="1">
        <a:spcBef>
          <a:spcPts val="1200"/>
        </a:spcBef>
        <a:buClr>
          <a:schemeClr val="accent4"/>
        </a:buClr>
        <a:buFont typeface="Wingdings" pitchFamily="2" charset="2"/>
        <a:buChar char="§"/>
        <a:defRPr lang="en-US" sz="1800" noProof="1" smtClean="0">
          <a:solidFill>
            <a:schemeClr val="tx1"/>
          </a:solidFill>
          <a:latin typeface="+mn-lt"/>
          <a:ea typeface="+mn-ea"/>
          <a:cs typeface="+mn-cs"/>
        </a:defRPr>
      </a:lvl2pPr>
      <a:lvl3pPr marL="357188" indent="-174625" algn="l" rtl="0" eaLnBrk="1" latinLnBrk="0" hangingPunct="1">
        <a:spcBef>
          <a:spcPts val="0"/>
        </a:spcBef>
        <a:buClr>
          <a:schemeClr val="accent4"/>
        </a:buClr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3pPr>
      <a:lvl4pPr marL="539750" indent="-182563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smtClean="0">
          <a:solidFill>
            <a:schemeClr val="tx1"/>
          </a:solidFill>
          <a:latin typeface="+mn-lt"/>
          <a:ea typeface="+mn-ea"/>
          <a:cs typeface="+mn-cs"/>
        </a:defRPr>
      </a:lvl4pPr>
      <a:lvl5pPr marL="714375" indent="-174625" algn="l" rtl="0" eaLnBrk="1" latinLnBrk="0" hangingPunct="1">
        <a:spcBef>
          <a:spcPts val="0"/>
        </a:spcBef>
        <a:buFont typeface="Wingdings" pitchFamily="2" charset="2"/>
        <a:buChar char="§"/>
        <a:defRPr lang="en-US" sz="1600" noProof="1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0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10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kt 5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78" name="think-cell Folie" r:id="rId4" imgW="270" imgH="270" progId="TCLayout.ActiveDocument.1">
                  <p:embed/>
                </p:oleObj>
              </mc:Choice>
              <mc:Fallback>
                <p:oleObj name="think-cell Folie" r:id="rId4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Group 18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7801818"/>
              </p:ext>
            </p:extLst>
          </p:nvPr>
        </p:nvGraphicFramePr>
        <p:xfrm>
          <a:off x="651885" y="1447514"/>
          <a:ext cx="7997390" cy="4364811"/>
        </p:xfrm>
        <a:graphic>
          <a:graphicData uri="http://schemas.openxmlformats.org/drawingml/2006/table">
            <a:tbl>
              <a:tblPr/>
              <a:tblGrid>
                <a:gridCol w="38752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49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877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24302">
                <a:tc>
                  <a:txBody>
                    <a:bodyPr/>
                    <a:lstStyle>
                      <a:lvl1pPr marL="190500" indent="-190500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FF6600"/>
                        </a:buClr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uLnTx/>
                          <a:uFillTx/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价值和优点</a:t>
                      </a:r>
                      <a:endParaRPr kumimoji="0" lang="zh-CN" sz="1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uLnTx/>
                        <a:uFillTx/>
                        <a:latin typeface="FZZhunYuan-M02S" panose="03000509000000000000" pitchFamily="65" charset="-122"/>
                        <a:ea typeface="FZZhunYuan-M02S" panose="03000509000000000000" pitchFamily="65" charset="-122"/>
                        <a:cs typeface="SimSun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64B00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GB" altLang="de-DE" sz="16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90500" marR="0" lvl="0" indent="-1905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de-CH" altLang="de-DE" sz="1400" b="1" i="0" u="none" strike="noStrike" cap="none" normalizeH="0" baseline="0" noProof="1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描述</a:t>
                      </a:r>
                      <a:endParaRPr kumimoji="0" lang="zh-CN" altLang="de-DE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FZZhunYuan-M02S" panose="03000509000000000000" pitchFamily="65" charset="-122"/>
                        <a:ea typeface="FZZhunYuan-M02S" panose="03000509000000000000" pitchFamily="65" charset="-122"/>
                        <a:cs typeface="SimSun"/>
                      </a:endParaRPr>
                    </a:p>
                  </a:txBody>
                  <a:tcPr marL="108011" marR="108011" marT="72000" marB="72000" anchor="ctr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00338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76971">
                <a:tc>
                  <a:txBody>
                    <a:bodyPr/>
                    <a:lstStyle>
                      <a:lvl1pPr marL="180975" indent="-180975" eaLnBrk="0" hangingPunct="0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charset="0"/>
                        </a:defRPr>
                      </a:lvl1pPr>
                      <a:lvl2pPr marL="742950" indent="-285750" eaLnBrk="0" hangingPunct="0">
                        <a:spcBef>
                          <a:spcPts val="1200"/>
                        </a:spcBef>
                        <a:buClr>
                          <a:srgbClr val="E64B00"/>
                        </a:buClr>
                        <a:buFont typeface="Wingdings" pitchFamily="2" charset="2"/>
                        <a:defRPr sz="1600">
                          <a:solidFill>
                            <a:schemeClr val="tx1"/>
                          </a:solidFill>
                          <a:latin typeface="Arial" charset="0"/>
                        </a:defRPr>
                      </a:lvl2pPr>
                      <a:lvl3pPr marL="1143000" indent="-228600" eaLnBrk="0" hangingPunct="0">
                        <a:buClr>
                          <a:srgbClr val="E64B00"/>
                        </a:buClr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3pPr>
                      <a:lvl4pPr marL="16002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4pPr>
                      <a:lvl5pPr marL="2057400" indent="-228600" eaLnBrk="0" hangingPunct="0"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5pPr>
                      <a:lvl6pPr marL="25146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6pPr>
                      <a:lvl7pPr marL="29718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7pPr>
                      <a:lvl8pPr marL="34290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8pPr>
                      <a:lvl9pPr marL="3886200" indent="-228600" eaLnBrk="0" fontAlgn="base" hangingPunct="0">
                        <a:spcBef>
                          <a:spcPct val="0"/>
                        </a:spcBef>
                        <a:spcAft>
                          <a:spcPct val="0"/>
                        </a:spcAft>
                        <a:buFont typeface="Wingdings" pitchFamily="2" charset="2"/>
                        <a:defRPr sz="1400">
                          <a:solidFill>
                            <a:schemeClr val="tx1"/>
                          </a:solidFill>
                          <a:latin typeface="Arial" charset="0"/>
                        </a:defRPr>
                      </a:lvl9pPr>
                    </a:lstStyle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b="0" i="0" u="none" kern="0" dirty="0">
                          <a:solidFill>
                            <a:srgbClr val="000000"/>
                          </a:solidFill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降低耗氮量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更便捷的压盖机卫生设施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更便于触及压盖机部件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kumimoji="0" lang="en-US" altLang="de-DE" sz="1200" b="0" i="0" u="none" strike="noStrike" kern="0" cap="none" spc="0" normalizeH="0" baseline="0" noProof="1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易于维护 </a:t>
                      </a:r>
                    </a:p>
                    <a:p>
                      <a:pPr marL="182563" marR="0" lvl="1" indent="-18256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rgbClr val="E64B00"/>
                        </a:buClr>
                        <a:buSzPct val="100000"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zh-CN" altLang="de-DE" sz="1200" b="0" i="0" u="none" strike="noStrike" kern="0" cap="none" spc="0" normalizeH="0" baseline="0" noProof="1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SimSun"/>
                        <a:ea typeface="SimSun"/>
                        <a:cs typeface="SimSun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26000" marR="0" lvl="0" indent="-12600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300"/>
                        </a:spcBef>
                        <a:spcAft>
                          <a:spcPts val="0"/>
                        </a:spcAft>
                        <a:buClr>
                          <a:schemeClr val="folHlink"/>
                        </a:buClr>
                        <a:buSzTx/>
                        <a:buFont typeface="Wingdings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endParaRPr kumimoji="0" lang="de-DE" altLang="de-DE" sz="1400" b="0" i="0" u="none" strike="noStrike" cap="none" normalizeH="0" baseline="0" noProof="1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+mn-ea"/>
                        <a:cs typeface="Arial" charset="0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accent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b="0" i="0" u="none" kern="0" dirty="0">
                          <a:solidFill>
                            <a:srgbClr val="000000"/>
                          </a:solidFill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新型氮分流器装置替代了隧道和压盖机机壳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 </a:t>
                      </a:r>
                    </a:p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b="0" i="0" u="none" kern="0" dirty="0">
                          <a:solidFill>
                            <a:srgbClr val="000000"/>
                          </a:solidFill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此装置可将氮气吹入瓶颈、压盖头和瓶盖内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 </a:t>
                      </a:r>
                      <a:endParaRPr lang="zh-CN" altLang="it-IT" sz="1200" kern="0" dirty="0">
                        <a:solidFill>
                          <a:srgbClr val="000000"/>
                        </a:solidFill>
                        <a:latin typeface="FZZhunYuan-M02S" panose="03000509000000000000" pitchFamily="65" charset="-122"/>
                        <a:ea typeface="FZZhunYuan-M02S" panose="03000509000000000000" pitchFamily="65" charset="-122"/>
                      </a:endParaRPr>
                    </a:p>
                    <a:p>
                      <a:pPr marL="171450" lvl="1" indent="-171450" eaLnBrk="1" fontAlgn="base" hangingPunct="1">
                        <a:spcBef>
                          <a:spcPts val="300"/>
                        </a:spcBef>
                        <a:buClr>
                          <a:srgbClr val="E64B00"/>
                        </a:buClr>
                        <a:buSzPct val="100000"/>
                        <a:buFont typeface="Wingdings" panose="05000000000000000000" pitchFamily="2" charset="2"/>
                        <a:buChar char="§"/>
                        <a:tabLst>
                          <a:tab pos="2974975" algn="l"/>
                          <a:tab pos="3151188" algn="l"/>
                        </a:tabLst>
                        <a:defRPr/>
                      </a:pPr>
                      <a:r>
                        <a:rPr lang="en-GB" altLang="it-IT" sz="1200" b="0" i="0" u="none" kern="0" dirty="0">
                          <a:solidFill>
                            <a:srgbClr val="000000"/>
                          </a:solidFill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便于触及要维护的部件</a:t>
                      </a:r>
                      <a:r>
                        <a:rPr lang="en-GB" altLang="it-IT" sz="1200" kern="0" dirty="0">
                          <a:solidFill>
                            <a:srgbClr val="000000"/>
                          </a:solidFill>
                          <a:latin typeface="FZZhunYuan-M02S" panose="03000509000000000000" pitchFamily="65" charset="-122"/>
                          <a:ea typeface="FZZhunYuan-M02S" panose="03000509000000000000" pitchFamily="65" charset="-122"/>
                          <a:cs typeface="SimSun"/>
                        </a:rPr>
                        <a:t> </a:t>
                      </a:r>
                      <a:endParaRPr lang="zh-CN" altLang="it-IT" sz="1200" kern="0" dirty="0">
                        <a:solidFill>
                          <a:srgbClr val="000000"/>
                        </a:solidFill>
                        <a:latin typeface="FZZhunYuan-M02S" panose="03000509000000000000" pitchFamily="65" charset="-122"/>
                        <a:ea typeface="FZZhunYuan-M02S" panose="03000509000000000000" pitchFamily="65" charset="-122"/>
                      </a:endParaRPr>
                    </a:p>
                  </a:txBody>
                  <a:tcPr marL="108011" marR="108011" marT="72000" marB="72000" horzOverflow="overflow">
                    <a:lnL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57275" y="54279"/>
            <a:ext cx="7992000" cy="936000"/>
          </a:xfrm>
        </p:spPr>
        <p:txBody>
          <a:bodyPr/>
          <a:lstStyle/>
          <a:p>
            <a:r>
              <a:rPr b="1" i="0" u="none" dirty="0"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降低耗氮量，提高产品安全性</a:t>
            </a:r>
            <a:endParaRPr lang="zh-CN" dirty="0"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/>
          </p:nvPr>
        </p:nvSpPr>
        <p:spPr>
          <a:xfrm>
            <a:off x="648000" y="1033712"/>
            <a:ext cx="7997825" cy="307777"/>
          </a:xfrm>
        </p:spPr>
        <p:txBody>
          <a:bodyPr vert="horz" lIns="0" tIns="0" rIns="0" bIns="0" rtlCol="0">
            <a:spAutoFit/>
          </a:bodyPr>
          <a:lstStyle/>
          <a:p>
            <a:r>
              <a:rPr b="0" i="0" u="none" dirty="0"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适用于</a:t>
            </a:r>
            <a:r>
              <a:rPr b="0" i="0" u="none" dirty="0">
                <a:latin typeface="+mj-lt"/>
                <a:ea typeface="FZZhunYuan-M02S" panose="03000509000000000000" pitchFamily="65" charset="-122"/>
                <a:cs typeface="SimSun"/>
              </a:rPr>
              <a:t>FMa</a:t>
            </a:r>
            <a:r>
              <a:rPr b="0" i="0" u="none" dirty="0"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的新型氮分流器</a:t>
            </a:r>
            <a:endParaRPr lang="zh-CN" dirty="0"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</p:txBody>
      </p:sp>
      <p:sp>
        <p:nvSpPr>
          <p:cNvPr id="4" name="Text Placeholder 2"/>
          <p:cNvSpPr txBox="1">
            <a:spLocks/>
          </p:cNvSpPr>
          <p:nvPr/>
        </p:nvSpPr>
        <p:spPr>
          <a:xfrm>
            <a:off x="651885" y="5862257"/>
            <a:ext cx="7978774" cy="41857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indent="0" eaLnBrk="1" hangingPunct="1">
              <a:spcBef>
                <a:spcPct val="20000"/>
              </a:spcBef>
              <a:buNone/>
              <a:defRPr sz="800" kern="0"/>
            </a:lvl1pPr>
            <a:lvl2pPr marL="182563" indent="-182563" eaLnBrk="1" hangingPunct="1">
              <a:spcBef>
                <a:spcPts val="1200"/>
              </a:spcBef>
              <a:buClr>
                <a:schemeClr val="accent4"/>
              </a:buClr>
              <a:buFont typeface="Wingdings" pitchFamily="2" charset="2"/>
              <a:buChar char="§"/>
            </a:lvl2pPr>
            <a:lvl3pPr marL="357188" indent="-174625" eaLnBrk="1" hangingPunct="1">
              <a:spcBef>
                <a:spcPts val="0"/>
              </a:spcBef>
              <a:buClr>
                <a:schemeClr val="accent4"/>
              </a:buClr>
              <a:buFont typeface="Wingdings" pitchFamily="2" charset="2"/>
              <a:buChar char="§"/>
              <a:defRPr sz="1600"/>
            </a:lvl3pPr>
            <a:lvl4pPr marL="539750" indent="-182563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4pPr>
            <a:lvl5pPr marL="714375" indent="-174625" eaLnBrk="1" hangingPunct="1">
              <a:spcBef>
                <a:spcPts val="0"/>
              </a:spcBef>
              <a:buFont typeface="Wingdings" pitchFamily="2" charset="2"/>
              <a:buChar char="§"/>
              <a:defRPr sz="1600"/>
            </a:lvl5pPr>
            <a:lvl6pPr marL="2514600" indent="-228600" eaLnBrk="1" hangingPunct="1">
              <a:spcBef>
                <a:spcPct val="20000"/>
              </a:spcBef>
              <a:buChar char="•"/>
              <a:defRPr sz="2000"/>
            </a:lvl6pPr>
            <a:lvl7pPr marL="2971800" indent="-228600" eaLnBrk="1" hangingPunct="1">
              <a:spcBef>
                <a:spcPct val="20000"/>
              </a:spcBef>
              <a:buChar char="•"/>
              <a:defRPr sz="2000"/>
            </a:lvl7pPr>
            <a:lvl8pPr marL="3429000" indent="-228600" eaLnBrk="1" hangingPunct="1">
              <a:spcBef>
                <a:spcPct val="20000"/>
              </a:spcBef>
              <a:buChar char="•"/>
              <a:defRPr sz="2000"/>
            </a:lvl8pPr>
            <a:lvl9pPr marL="3886200" indent="-228600" eaLnBrk="1" hangingPunct="1">
              <a:spcBef>
                <a:spcPct val="20000"/>
              </a:spcBef>
              <a:buChar char="•"/>
              <a:defRPr sz="2000"/>
            </a:lvl9pPr>
            <a:extLst/>
          </a:lstStyle>
          <a:p>
            <a:r>
              <a:rPr lang="en-GB" b="0" i="0" u="none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价值：优化</a:t>
            </a:r>
            <a:r>
              <a:rPr lang="fr-FR" b="0" i="0" u="none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成本/改善产品品质</a:t>
            </a:r>
            <a:endParaRPr lang="zh-CN" dirty="0">
              <a:solidFill>
                <a:srgbClr val="000000"/>
              </a:solidFill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  <a:p>
            <a:r>
              <a:rPr lang="en-GB" b="0" i="0" u="none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设备：</a:t>
            </a:r>
            <a:r>
              <a:rPr lang="en-GB" b="0" i="0" u="none" dirty="0">
                <a:solidFill>
                  <a:srgbClr val="000000"/>
                </a:solidFill>
                <a:latin typeface="+mj-lt"/>
                <a:ea typeface="FZZhunYuan-M02S" panose="03000509000000000000" pitchFamily="65" charset="-122"/>
                <a:cs typeface="SimSun"/>
              </a:rPr>
              <a:t>Sensofill RFH FMa</a:t>
            </a:r>
            <a:r>
              <a:rPr lang="en-GB" b="0" i="0" u="none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灌装机</a:t>
            </a:r>
            <a:endParaRPr lang="zh-CN" dirty="0">
              <a:solidFill>
                <a:srgbClr val="000000"/>
              </a:solidFill>
              <a:latin typeface="FZZhunYuan-M02S" panose="03000509000000000000" pitchFamily="65" charset="-122"/>
              <a:ea typeface="FZZhunYuan-M02S" panose="03000509000000000000" pitchFamily="65" charset="-122"/>
            </a:endParaRPr>
          </a:p>
          <a:p>
            <a:r>
              <a:rPr lang="en-GB" b="0" i="0" u="none" dirty="0">
                <a:solidFill>
                  <a:srgbClr val="000000"/>
                </a:solidFill>
                <a:latin typeface="FZZhunYuan-M02S" panose="03000509000000000000" pitchFamily="65" charset="-122"/>
                <a:ea typeface="FZZhunYuan-M02S" panose="03000509000000000000" pitchFamily="65" charset="-122"/>
                <a:cs typeface="SimSun"/>
              </a:rPr>
              <a:t>产品目录代码：</a:t>
            </a:r>
            <a:r>
              <a:rPr lang="en-GB" b="0" i="0" u="none" dirty="0">
                <a:solidFill>
                  <a:srgbClr val="000000"/>
                </a:solidFill>
                <a:latin typeface="+mj-lt"/>
                <a:ea typeface="FZZhunYuan-M02S" panose="03000509000000000000" pitchFamily="65" charset="-122"/>
                <a:cs typeface="SimSun"/>
              </a:rPr>
              <a:t>SP022</a:t>
            </a:r>
            <a:endParaRPr lang="zh-CN" dirty="0">
              <a:solidFill>
                <a:srgbClr val="000000"/>
              </a:solidFill>
              <a:latin typeface="+mj-lt"/>
              <a:ea typeface="FZZhunYuan-M02S" panose="03000509000000000000" pitchFamily="65" charset="-122"/>
            </a:endParaRPr>
          </a:p>
        </p:txBody>
      </p:sp>
      <p:sp>
        <p:nvSpPr>
          <p:cNvPr id="5" name="BainBulletsConfiguration" hidden="1"/>
          <p:cNvSpPr txBox="1"/>
          <p:nvPr/>
        </p:nvSpPr>
        <p:spPr>
          <a:xfrm>
            <a:off x="12700" y="12700"/>
            <a:ext cx="65" cy="15389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buClr>
                <a:srgbClr val="E64B00"/>
              </a:buClr>
            </a:pPr>
            <a:endParaRPr lang="en-US" sz="100" dirty="0" err="1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563750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2.xml><?xml version="1.0" encoding="utf-8"?>
<a:theme xmlns:a="http://schemas.openxmlformats.org/drawingml/2006/main" name="1_Sidel Template 2013">
  <a:themeElements>
    <a:clrScheme name="Sidel">
      <a:dk1>
        <a:srgbClr val="FFFFFF"/>
      </a:dk1>
      <a:lt1>
        <a:srgbClr val="000000"/>
      </a:lt1>
      <a:dk2>
        <a:srgbClr val="7F7F7F"/>
      </a:dk2>
      <a:lt2>
        <a:srgbClr val="003382"/>
      </a:lt2>
      <a:accent1>
        <a:srgbClr val="3399FF"/>
      </a:accent1>
      <a:accent2>
        <a:srgbClr val="FF9900"/>
      </a:accent2>
      <a:accent3>
        <a:srgbClr val="669900"/>
      </a:accent3>
      <a:accent4>
        <a:srgbClr val="E64B00"/>
      </a:accent4>
      <a:accent5>
        <a:srgbClr val="7F7F7F"/>
      </a:accent5>
      <a:accent6>
        <a:srgbClr val="FF0000"/>
      </a:accent6>
      <a:hlink>
        <a:srgbClr val="669900"/>
      </a:hlink>
      <a:folHlink>
        <a:srgbClr val="E64B00"/>
      </a:folHlink>
    </a:clrScheme>
    <a:fontScheme name="Side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70000"/>
                <a:satMod val="350000"/>
              </a:schemeClr>
            </a:gs>
          </a:gsLst>
          <a:path path="circle">
            <a:fillToRect l="51000" t="-20000" r="2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25000"/>
                <a:satMod val="350000"/>
              </a:schemeClr>
              <a:schemeClr val="phClr">
                <a:tint val="83000"/>
                <a:satMod val="115000"/>
              </a:schemeClr>
            </a:duotone>
          </a:blip>
          <a:tile tx="0" ty="0" sx="120000" sy="120000" flip="xy" algn="t"/>
        </a:blipFill>
      </a:bgFillStyleLst>
    </a:fmtScheme>
  </a:themeElements>
  <a:objectDefaults>
    <a:spDef>
      <a:spPr>
        <a:solidFill>
          <a:schemeClr val="bg2"/>
        </a:solidFill>
        <a:ln>
          <a:noFill/>
        </a:ln>
      </a:spPr>
      <a:bodyPr rot="0" spcFirstLastPara="0" vertOverflow="overflow" horzOverflow="overflow" vert="horz" wrap="square" lIns="0" tIns="0" rIns="0" bIns="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defRPr dirty="0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bg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buClr>
            <a:schemeClr val="accent4"/>
          </a:buClr>
          <a:defRPr sz="1400" dirty="0" err="1" smtClean="0"/>
        </a:defPPr>
      </a:lstStyle>
    </a:tx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微軟正黑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98000"/>
                <a:satMod val="300000"/>
              </a:schemeClr>
            </a:gs>
            <a:gs pos="25000">
              <a:schemeClr val="phClr">
                <a:tint val="37000"/>
                <a:shade val="98000"/>
                <a:satMod val="300000"/>
              </a:schemeClr>
            </a:gs>
            <a:gs pos="100000">
              <a:schemeClr val="phClr">
                <a:tint val="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75000"/>
                <a:satMod val="160000"/>
              </a:schemeClr>
            </a:gs>
            <a:gs pos="62000">
              <a:schemeClr val="phClr">
                <a:satMod val="125000"/>
              </a:schemeClr>
            </a:gs>
            <a:gs pos="100000">
              <a:schemeClr val="phClr">
                <a:tint val="80000"/>
                <a:satMod val="140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4925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45882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/>
            </a:contourClr>
          </a:sp3d>
        </a:effectStyle>
        <a:effectStyle>
          <a:effectLst>
            <a:reflection blurRad="12700" stA="25000" endPos="28000" dist="38100" dir="5400000" sy="-10000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75000"/>
                <a:satMod val="250000"/>
              </a:schemeClr>
            </a:gs>
            <a:gs pos="20000">
              <a:schemeClr val="phClr">
                <a:shade val="85000"/>
                <a:satMod val="17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ClassicPhotoAlbum</Template>
  <TotalTime>0</TotalTime>
  <Words>32</Words>
  <Application>Microsoft Office PowerPoint</Application>
  <PresentationFormat>On-screen Show (4:3)</PresentationFormat>
  <Paragraphs>14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</vt:i4>
      </vt:variant>
    </vt:vector>
  </HeadingPairs>
  <TitlesOfParts>
    <vt:vector size="11" baseType="lpstr">
      <vt:lpstr>SimSun</vt:lpstr>
      <vt:lpstr>SimSun</vt:lpstr>
      <vt:lpstr>Arial</vt:lpstr>
      <vt:lpstr>Calibri</vt:lpstr>
      <vt:lpstr>FZZhunYuan-M02S</vt:lpstr>
      <vt:lpstr>Wingdings</vt:lpstr>
      <vt:lpstr>Sidel Template 2013</vt:lpstr>
      <vt:lpstr>1_Sidel Template 2013</vt:lpstr>
      <vt:lpstr>think-cell Slide</vt:lpstr>
      <vt:lpstr>think-cell Folie</vt:lpstr>
      <vt:lpstr>降低耗氮量，提高产品安全性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2013-03-10T13:20:43Z</dcterms:created>
  <dcterms:modified xsi:type="dcterms:W3CDTF">2021-03-05T15:38:44Z</dcterms:modified>
</cp:coreProperties>
</file>