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77" r:id="rId2"/>
  </p:sldMasterIdLst>
  <p:notesMasterIdLst>
    <p:notesMasterId r:id="rId4"/>
  </p:notesMasterIdLst>
  <p:handoutMasterIdLst>
    <p:handoutMasterId r:id="rId5"/>
  </p:handoutMasterIdLst>
  <p:sldIdLst>
    <p:sldId id="359" r:id="rId3"/>
  </p:sldIdLst>
  <p:sldSz cx="9144000" cy="6858000" type="screen4x3"/>
  <p:notesSz cx="6858000" cy="9144000"/>
  <p:custDataLst>
    <p:tags r:id="rId6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802">
          <p15:clr>
            <a:srgbClr val="A4A3A4"/>
          </p15:clr>
        </p15:guide>
        <p15:guide id="2" orient="horz" pos="935" userDrawn="1">
          <p15:clr>
            <a:srgbClr val="A4A3A4"/>
          </p15:clr>
        </p15:guide>
        <p15:guide id="3" orient="horz" pos="4023">
          <p15:clr>
            <a:srgbClr val="A4A3A4"/>
          </p15:clr>
        </p15:guide>
        <p15:guide id="4" orient="horz" pos="4165">
          <p15:clr>
            <a:srgbClr val="A4A3A4"/>
          </p15:clr>
        </p15:guide>
        <p15:guide id="5" orient="horz" pos="4269" userDrawn="1">
          <p15:clr>
            <a:srgbClr val="A4A3A4"/>
          </p15:clr>
        </p15:guide>
        <p15:guide id="6" orient="horz" pos="2480">
          <p15:clr>
            <a:srgbClr val="A4A3A4"/>
          </p15:clr>
        </p15:guide>
        <p15:guide id="7" orient="horz" pos="460">
          <p15:clr>
            <a:srgbClr val="A4A3A4"/>
          </p15:clr>
        </p15:guide>
        <p15:guide id="8" orient="horz" pos="1366" userDrawn="1">
          <p15:clr>
            <a:srgbClr val="A4A3A4"/>
          </p15:clr>
        </p15:guide>
        <p15:guide id="9" pos="204">
          <p15:clr>
            <a:srgbClr val="A4A3A4"/>
          </p15:clr>
        </p15:guide>
        <p15:guide id="10" pos="5556">
          <p15:clr>
            <a:srgbClr val="A4A3A4"/>
          </p15:clr>
        </p15:guide>
        <p15:guide id="11" pos="5446">
          <p15:clr>
            <a:srgbClr val="A4A3A4"/>
          </p15:clr>
        </p15:guide>
        <p15:guide id="12" pos="2926">
          <p15:clr>
            <a:srgbClr val="A4A3A4"/>
          </p15:clr>
        </p15:guide>
        <p15:guide id="13" pos="7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7" autoAdjust="0"/>
    <p:restoredTop sz="98024" autoAdjust="0"/>
  </p:normalViewPr>
  <p:slideViewPr>
    <p:cSldViewPr snapToGrid="0" snapToObjects="1">
      <p:cViewPr varScale="1">
        <p:scale>
          <a:sx n="106" d="100"/>
          <a:sy n="106" d="100"/>
        </p:scale>
        <p:origin x="2112" y="120"/>
      </p:cViewPr>
      <p:guideLst>
        <p:guide orient="horz" pos="802"/>
        <p:guide orient="horz" pos="935"/>
        <p:guide orient="horz" pos="4023"/>
        <p:guide orient="horz" pos="4165"/>
        <p:guide orient="horz" pos="4269"/>
        <p:guide orient="horz" pos="2480"/>
        <p:guide orient="horz" pos="460"/>
        <p:guide orient="horz" pos="1366"/>
        <p:guide pos="204"/>
        <p:guide pos="5556"/>
        <p:guide pos="5446"/>
        <p:guide pos="2926"/>
        <p:guide pos="77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8F88C59-319B-4332-9A1D-2A62CFCB00D8}" type="datetimeFigureOut">
              <a:rPr lang="en-US" smtClean="0"/>
              <a:pPr/>
              <a:t>3/5/2021</a:t>
            </a:fld>
            <a:endParaRPr lang="de-DE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16A41B8-7DC3-4DB6-84E4-E105629EAA36}" type="slidenum">
              <a:rPr lang="en-US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22406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968B300D-05F0-4B43-940D-46DED5A791AD}" type="datetimeFigureOut">
              <a:rPr lang="en-GB" smtClean="0"/>
              <a:pPr/>
              <a:t>05/03/2021</a:t>
            </a:fld>
            <a:endParaRPr lang="de-DE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9B26CD33-4337-4529-948A-94F6960B2374}" type="slidenum">
              <a:rPr lang="en-GB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0675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7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</p:grpSp>
      <p:sp>
        <p:nvSpPr>
          <p:cNvPr id="25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l" eaLnBrk="0" hangingPunct="0">
              <a:buFontTx/>
              <a:buNone/>
            </a:pPr>
            <a:r>
              <a:rPr lang="en-GB" sz="800" dirty="0">
                <a:solidFill>
                  <a:srgbClr val="FFFFFF"/>
                </a:solidFill>
              </a:rPr>
              <a:t>Alle Rechte vorbehalten. Ohne vorherige schriftliche Genehmigung durch den Herausgeber darf kein Teil dieser Veröffentlichung vervielfältigt oder elektronisch verteilt werden. </a:t>
            </a:r>
          </a:p>
        </p:txBody>
      </p:sp>
      <p:pic>
        <p:nvPicPr>
          <p:cNvPr id="26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9664059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8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 dirty="0" err="1"/>
              <a:t>Formatvorlage</a:t>
            </a:r>
            <a:r>
              <a:rPr lang="en-GB" noProof="0" dirty="0"/>
              <a:t> des </a:t>
            </a:r>
            <a:r>
              <a:rPr lang="en-GB" noProof="0" dirty="0" err="1"/>
              <a:t>Untertitelmasters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416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Formatvorlage des Untertitelmasters durch Klicken bearbeiten</a:t>
            </a:r>
            <a:endParaRPr lang="en-GB" noProof="0" dirty="0"/>
          </a:p>
        </p:txBody>
      </p:sp>
      <p:pic>
        <p:nvPicPr>
          <p:cNvPr id="11" name="Image 66" descr="shadow-v2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  <a:solidFill>
            <a:schemeClr val="bg1"/>
          </a:solidFill>
        </p:grpSpPr>
        <p:sp>
          <p:nvSpPr>
            <p:cNvPr id="13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2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2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8113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8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/>
            <a:r>
              <a:rPr lang="en-GB" sz="1000" b="1" dirty="0">
                <a:solidFill>
                  <a:srgbClr val="FFFFFF"/>
                </a:solidFill>
              </a:rPr>
              <a:t>www.sidel.de</a:t>
            </a:r>
            <a:endParaRPr lang="de-DE" sz="1000" b="1" dirty="0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dirty="0">
                <a:solidFill>
                  <a:srgbClr val="FFFFFF"/>
                </a:solidFill>
              </a:rPr>
              <a:t>Alle Rechte vorbehalten. Ohne vorherige schriftliche Genehmigung durch den Herausgeber darf kein Teil dieser Veröffentlichung vervielfältigt oder elektronisch verteilt werden. </a:t>
            </a:r>
          </a:p>
        </p:txBody>
      </p:sp>
    </p:spTree>
    <p:extLst>
      <p:ext uri="{BB962C8B-B14F-4D97-AF65-F5344CB8AC3E}">
        <p14:creationId xmlns:p14="http://schemas.microsoft.com/office/powerpoint/2010/main" val="3678307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2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/>
            <a:r>
              <a:rPr lang="en-GB" sz="1000" b="1" dirty="0">
                <a:solidFill>
                  <a:srgbClr val="FFFFFF"/>
                </a:solidFill>
              </a:rPr>
              <a:t>www.sidel.de</a:t>
            </a:r>
            <a:endParaRPr lang="de-DE" sz="1000" b="1" dirty="0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dirty="0">
                <a:solidFill>
                  <a:srgbClr val="FFFFFF"/>
                </a:solidFill>
              </a:rPr>
              <a:t>Alle Rechte vorbehalten. Ohne vorherige schriftliche Genehmigung durch den Herausgeber darf kein Teil dieser Veröffentlichung vervielfältigt oder elektronisch verteilt werden. </a:t>
            </a:r>
          </a:p>
        </p:txBody>
      </p:sp>
    </p:spTree>
    <p:extLst>
      <p:ext uri="{BB962C8B-B14F-4D97-AF65-F5344CB8AC3E}">
        <p14:creationId xmlns:p14="http://schemas.microsoft.com/office/powerpoint/2010/main" val="156275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6195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47700" y="1485900"/>
            <a:ext cx="7997825" cy="4762500"/>
          </a:xfrm>
        </p:spPr>
        <p:txBody>
          <a:bodyPr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1035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046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5961408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9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Formatvorlage des Untertitelmasters durch Klicken bearbeiten</a:t>
            </a:r>
            <a:endParaRPr lang="en-GB" noProof="0" dirty="0"/>
          </a:p>
        </p:txBody>
      </p:sp>
      <p:pic>
        <p:nvPicPr>
          <p:cNvPr id="11" name="Image 66" descr="shadow-v2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  <a:solidFill>
            <a:schemeClr val="bg1"/>
          </a:solidFill>
        </p:grpSpPr>
        <p:sp>
          <p:nvSpPr>
            <p:cNvPr id="13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89849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004415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21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>
              <a:buFontTx/>
              <a:buNone/>
            </a:pPr>
            <a:r>
              <a:rPr lang="en-GB" sz="1000" b="1" dirty="0">
                <a:solidFill>
                  <a:srgbClr val="FFFFFF"/>
                </a:solidFill>
              </a:rPr>
              <a:t>www.sidel.de</a:t>
            </a:r>
            <a:endParaRPr lang="de-DE" sz="1000" b="1" dirty="0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l" eaLnBrk="0" hangingPunct="0">
              <a:buFontTx/>
              <a:buNone/>
            </a:pPr>
            <a:r>
              <a:rPr lang="en-GB" sz="800" dirty="0">
                <a:solidFill>
                  <a:srgbClr val="FFFFFF"/>
                </a:solidFill>
              </a:rPr>
              <a:t>Alle Rechte vorbehalten. Ohne vorherige schriftliche Genehmigung durch den Herausgeber darf kein Teil dieser Veröffentlichung vervielfältigt oder elektronisch verteilt werden. </a:t>
            </a:r>
          </a:p>
        </p:txBody>
      </p:sp>
    </p:spTree>
    <p:extLst>
      <p:ext uri="{BB962C8B-B14F-4D97-AF65-F5344CB8AC3E}">
        <p14:creationId xmlns:p14="http://schemas.microsoft.com/office/powerpoint/2010/main" val="2096192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</p:grpSp>
      <p:sp>
        <p:nvSpPr>
          <p:cNvPr id="25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dirty="0">
                <a:solidFill>
                  <a:srgbClr val="FFFFFF"/>
                </a:solidFill>
              </a:rPr>
              <a:t>Alle Rechte vorbehalten. Ohne vorherige schriftliche Genehmigung durch den Herausgeber darf kein Teil dieser Veröffentlichung vervielfältigt oder elektronisch verteilt werden. </a:t>
            </a:r>
          </a:p>
        </p:txBody>
      </p:sp>
      <p:pic>
        <p:nvPicPr>
          <p:cNvPr id="26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 dirty="0" err="1"/>
              <a:t>Formatvorlage</a:t>
            </a:r>
            <a:r>
              <a:rPr lang="en-GB" noProof="0" dirty="0"/>
              <a:t> des </a:t>
            </a:r>
            <a:r>
              <a:rPr lang="en-GB" noProof="0" dirty="0" err="1"/>
              <a:t>Untertitelmasters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0957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5189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47700" y="1485900"/>
            <a:ext cx="7997825" cy="4762500"/>
          </a:xfrm>
        </p:spPr>
        <p:txBody>
          <a:bodyPr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985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oleObject" Target="../embeddings/oleObject5.bin"/><Relationship Id="rId5" Type="http://schemas.openxmlformats.org/officeDocument/2006/relationships/slideLayout" Target="../slideLayouts/slideLayout11.xml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10.xml"/><Relationship Id="rId9" Type="http://schemas.openxmlformats.org/officeDocument/2006/relationships/vmlDrawing" Target="../drawings/vmlDrawing5.v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223030780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" name="think-cell Slide" r:id="rId10" imgW="270" imgH="270" progId="TCLayout.ActiveDocument.1">
                  <p:embed/>
                </p:oleObj>
              </mc:Choice>
              <mc:Fallback>
                <p:oleObj name="think-cell Slide" r:id="rId10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3" descr="Hintergrund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66" descr="shadow-v2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Aft>
                <a:spcPct val="0"/>
              </a:spcAft>
            </a:pPr>
            <a:r>
              <a:rPr lang="en-GB" noProof="1"/>
              <a:t>Click to edit master title style</a:t>
            </a:r>
            <a:endParaRPr lang="en-GB" dirty="0"/>
          </a:p>
        </p:txBody>
      </p:sp>
      <p:grpSp>
        <p:nvGrpSpPr>
          <p:cNvPr id="10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</p:grpSpPr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6" name="Footer Placeholder 3"/>
          <p:cNvSpPr txBox="1">
            <a:spLocks/>
          </p:cNvSpPr>
          <p:nvPr userDrawn="1"/>
        </p:nvSpPr>
        <p:spPr>
          <a:xfrm>
            <a:off x="1341438" y="6626225"/>
            <a:ext cx="1718419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dirty="0">
                <a:solidFill>
                  <a:schemeClr val="bg2"/>
                </a:solidFill>
              </a:rPr>
              <a:t>Sidel Services: Anlagenoptimierung</a:t>
            </a:r>
            <a:endParaRPr lang="de-DE" dirty="0">
              <a:solidFill>
                <a:schemeClr val="bg2"/>
              </a:solidFill>
            </a:endParaRPr>
          </a:p>
        </p:txBody>
      </p:sp>
      <p:sp>
        <p:nvSpPr>
          <p:cNvPr id="17" name="Slide Number Placeholder 4"/>
          <p:cNvSpPr txBox="1">
            <a:spLocks/>
          </p:cNvSpPr>
          <p:nvPr userDrawn="1"/>
        </p:nvSpPr>
        <p:spPr>
          <a:xfrm>
            <a:off x="650875" y="6626225"/>
            <a:ext cx="448841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>
                <a:solidFill>
                  <a:schemeClr val="bg2"/>
                </a:solidFill>
              </a:rPr>
              <a:t>Seite </a:t>
            </a:r>
            <a:fld id="{7873E190-40CF-412D-9604-1EFCEB1508B2}" type="slidenum">
              <a:rPr lang="en-GB" smtClean="0">
                <a:solidFill>
                  <a:schemeClr val="bg2"/>
                </a:solidFill>
              </a:rPr>
              <a:pPr/>
              <a:t>‹#›</a:t>
            </a:fld>
            <a:endParaRPr lang="de-DE" dirty="0">
              <a:solidFill>
                <a:schemeClr val="bg2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48000" y="1485900"/>
            <a:ext cx="7997525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0" r:id="rId3"/>
    <p:sldLayoutId id="2147483651" r:id="rId4"/>
    <p:sldLayoutId id="2147483653" r:id="rId5"/>
    <p:sldLayoutId id="2147483656" r:id="rId6"/>
  </p:sldLayoutIdLst>
  <p:txStyles>
    <p:titleStyle>
      <a:lvl1pPr algn="l" rtl="0" eaLnBrk="1" latinLnBrk="0" hangingPunct="1">
        <a:spcBef>
          <a:spcPct val="0"/>
        </a:spcBef>
        <a:buNone/>
        <a:defRPr lang="en-US" sz="3000" b="1" cap="none" baseline="0" noProof="1" dirty="0">
          <a:solidFill>
            <a:schemeClr val="accent4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0" indent="0" algn="l" rtl="0" eaLnBrk="1" latinLnBrk="0" hangingPunct="1">
        <a:spcBef>
          <a:spcPct val="20000"/>
        </a:spcBef>
        <a:buNone/>
        <a:defRPr lang="en-US" sz="2000" noProof="1" smtClean="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2563" algn="l" rtl="0" eaLnBrk="1" latinLnBrk="0" hangingPunct="1">
        <a:spcBef>
          <a:spcPts val="1200"/>
        </a:spcBef>
        <a:buClr>
          <a:schemeClr val="accent4"/>
        </a:buClr>
        <a:buFont typeface="Wingdings" pitchFamily="2" charset="2"/>
        <a:buChar char="§"/>
        <a:defRPr lang="en-US" sz="1800" noProof="1" smtClean="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4625" algn="l" rtl="0" eaLnBrk="1" latinLnBrk="0" hangingPunct="1">
        <a:spcBef>
          <a:spcPts val="0"/>
        </a:spcBef>
        <a:buClr>
          <a:schemeClr val="accent4"/>
        </a:buClr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3pPr>
      <a:lvl4pPr marL="539750" indent="-182563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4625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0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6" name="think-cell Slide" r:id="rId11" imgW="270" imgH="270" progId="TCLayout.ActiveDocument.1">
                  <p:embed/>
                </p:oleObj>
              </mc:Choice>
              <mc:Fallback>
                <p:oleObj name="think-cell Slide" r:id="rId11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3" descr="Hintergrund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66" descr="shadow-v2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Aft>
                <a:spcPct val="0"/>
              </a:spcAft>
            </a:pPr>
            <a:r>
              <a:rPr lang="en-GB" noProof="1"/>
              <a:t>Click to edit master title style</a:t>
            </a:r>
            <a:endParaRPr lang="en-GB" dirty="0"/>
          </a:p>
        </p:txBody>
      </p:sp>
      <p:grpSp>
        <p:nvGrpSpPr>
          <p:cNvPr id="10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</p:grpSpPr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4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</p:grpSp>
      <p:sp>
        <p:nvSpPr>
          <p:cNvPr id="16" name="Footer Placeholder 3"/>
          <p:cNvSpPr txBox="1">
            <a:spLocks/>
          </p:cNvSpPr>
          <p:nvPr userDrawn="1"/>
        </p:nvSpPr>
        <p:spPr>
          <a:xfrm>
            <a:off x="1341438" y="6626225"/>
            <a:ext cx="1718419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dirty="0">
                <a:solidFill>
                  <a:srgbClr val="7F7F7F"/>
                </a:solidFill>
              </a:rPr>
              <a:t>Sidel Services: Anlagenoptimierung</a:t>
            </a:r>
            <a:endParaRPr lang="de-DE" dirty="0">
              <a:solidFill>
                <a:srgbClr val="7F7F7F"/>
              </a:solidFill>
            </a:endParaRPr>
          </a:p>
        </p:txBody>
      </p:sp>
      <p:sp>
        <p:nvSpPr>
          <p:cNvPr id="17" name="Slide Number Placeholder 4"/>
          <p:cNvSpPr txBox="1">
            <a:spLocks/>
          </p:cNvSpPr>
          <p:nvPr userDrawn="1"/>
        </p:nvSpPr>
        <p:spPr>
          <a:xfrm>
            <a:off x="650875" y="6626225"/>
            <a:ext cx="448841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>
                <a:solidFill>
                  <a:srgbClr val="7F7F7F"/>
                </a:solidFill>
              </a:rPr>
              <a:t>Seite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/>
              <a:t>‹#›</a:t>
            </a:fld>
            <a:endParaRPr lang="de-DE" dirty="0">
              <a:solidFill>
                <a:srgbClr val="7F7F7F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48000" y="1485900"/>
            <a:ext cx="7997525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2196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</p:sldLayoutIdLst>
  <p:txStyles>
    <p:titleStyle>
      <a:lvl1pPr algn="l" rtl="0" eaLnBrk="1" latinLnBrk="0" hangingPunct="1">
        <a:spcBef>
          <a:spcPct val="0"/>
        </a:spcBef>
        <a:buNone/>
        <a:defRPr lang="en-US" sz="3000" b="1" cap="none" baseline="0" noProof="1" dirty="0">
          <a:solidFill>
            <a:schemeClr val="accent4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0" indent="0" algn="l" rtl="0" eaLnBrk="1" latinLnBrk="0" hangingPunct="1">
        <a:spcBef>
          <a:spcPct val="20000"/>
        </a:spcBef>
        <a:buNone/>
        <a:defRPr lang="en-US" sz="2000" noProof="1" smtClean="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2563" algn="l" rtl="0" eaLnBrk="1" latinLnBrk="0" hangingPunct="1">
        <a:spcBef>
          <a:spcPts val="1200"/>
        </a:spcBef>
        <a:buClr>
          <a:schemeClr val="accent4"/>
        </a:buClr>
        <a:buFont typeface="Wingdings" pitchFamily="2" charset="2"/>
        <a:buChar char="§"/>
        <a:defRPr lang="en-US" sz="1800" noProof="1" smtClean="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4625" algn="l" rtl="0" eaLnBrk="1" latinLnBrk="0" hangingPunct="1">
        <a:spcBef>
          <a:spcPts val="0"/>
        </a:spcBef>
        <a:buClr>
          <a:schemeClr val="accent4"/>
        </a:buClr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3pPr>
      <a:lvl4pPr marL="539750" indent="-182563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4625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9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Group 1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676848"/>
              </p:ext>
            </p:extLst>
          </p:nvPr>
        </p:nvGraphicFramePr>
        <p:xfrm>
          <a:off x="651885" y="1447514"/>
          <a:ext cx="7997390" cy="436481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ZWECK UND VORTEILE</a:t>
                      </a:r>
                      <a:endParaRPr kumimoji="0" lang="de-DE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BESCHREIBUNG</a:t>
                      </a:r>
                      <a:endParaRPr kumimoji="0" lang="de-DE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697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Arial" charset="0"/>
                        </a:rPr>
                        <a:t>Reduzierter Stickstoffverbrauch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en-US" altLang="de-DE" sz="1200" b="0" i="0" u="none" strike="noStrike" kern="0" cap="none" spc="0" normalizeH="0" baseline="0" noProof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</a:rPr>
                        <a:t>Einfachere Sterilisierung der Verschließmaschine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en-US" altLang="de-DE" sz="1200" b="0" i="0" u="none" strike="noStrike" kern="0" cap="none" spc="0" normalizeH="0" baseline="0" noProof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</a:rPr>
                        <a:t>Verbesserte Zugänglichkeit der Verschließmaschine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en-US" altLang="de-DE" sz="1200" b="0" i="0" u="none" strike="noStrike" kern="0" cap="none" spc="0" normalizeH="0" baseline="0" noProof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</a:rPr>
                        <a:t>Einfache Wartung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200" b="0" i="0" u="none" strike="noStrike" kern="0" cap="none" spc="0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1" indent="-17145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Neues Stickstoffspritzgerät ersetzt Tunnel und Gehäuse der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+mn-lt"/>
                        </a:rPr>
                        <a:t>Verschließmaschine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. </a:t>
                      </a:r>
                    </a:p>
                    <a:p>
                      <a:pPr marL="171450" lvl="1" indent="-17145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Das Gerät bläst den Stickstoff in die Flaschenmündungen, Verschließköpfe und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+mn-lt"/>
                        </a:rPr>
                        <a:t>Verschlüsse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. </a:t>
                      </a:r>
                      <a:endParaRPr lang="de-DE" altLang="it-IT" sz="1200" kern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171450" lvl="1" indent="-17145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Gute Zugänglichkeit für Wartungseingriffe </a:t>
                      </a:r>
                      <a:endParaRPr lang="de-DE" altLang="it-IT" sz="1200" kern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75" y="54279"/>
            <a:ext cx="7992000" cy="936000"/>
          </a:xfrm>
        </p:spPr>
        <p:txBody>
          <a:bodyPr/>
          <a:lstStyle/>
          <a:p>
            <a:r>
              <a:rPr dirty="0"/>
              <a:t>Reduzierter Stickstoffverbrauch und verbesserte Produktsicherheit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48000" y="1033712"/>
            <a:ext cx="7997825" cy="307777"/>
          </a:xfrm>
        </p:spPr>
        <p:txBody>
          <a:bodyPr vert="horz" lIns="0" tIns="0" rIns="0" bIns="0" rtlCol="0">
            <a:spAutoFit/>
          </a:bodyPr>
          <a:lstStyle/>
          <a:p>
            <a:r>
              <a:rPr dirty="0"/>
              <a:t>Neues Stickstoffspritzgerät für FMa</a:t>
            </a:r>
            <a:endParaRPr lang="de-DE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r>
              <a:rPr lang="en-GB" dirty="0">
                <a:solidFill>
                  <a:srgbClr val="000000"/>
                </a:solidFill>
              </a:rPr>
              <a:t>Nutzen: </a:t>
            </a:r>
            <a:r>
              <a:rPr dirty="0"/>
              <a:t>Kostenoptimierung, Produktqualität</a:t>
            </a:r>
            <a:endParaRPr lang="de-DE" dirty="0">
              <a:solidFill>
                <a:srgbClr val="000000"/>
              </a:solidFill>
            </a:endParaRPr>
          </a:p>
          <a:p>
            <a:r>
              <a:rPr lang="en-GB" dirty="0">
                <a:solidFill>
                  <a:srgbClr val="000000"/>
                </a:solidFill>
              </a:rPr>
              <a:t>Maschine: Abfüllanlagen Sensofill RFH FMa</a:t>
            </a:r>
            <a:endParaRPr lang="de-DE" dirty="0">
              <a:solidFill>
                <a:srgbClr val="000000"/>
              </a:solidFill>
            </a:endParaRPr>
          </a:p>
          <a:p>
            <a:r>
              <a:rPr lang="en-GB" dirty="0">
                <a:solidFill>
                  <a:srgbClr val="000000"/>
                </a:solidFill>
              </a:rPr>
              <a:t>Katalog-Code: SP022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buClr>
                <a:srgbClr val="E64B00"/>
              </a:buClr>
            </a:pPr>
            <a:endParaRPr lang="en-US" sz="100" dirty="0" err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6375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idel Template 2013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buClr>
            <a:schemeClr val="accent4"/>
          </a:buClr>
          <a:defRPr sz="14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1_Sidel Template 2013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buClr>
            <a:schemeClr val="accent4"/>
          </a:buClr>
          <a:defRPr sz="1400"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ClassicPhotoAlbum</Template>
  <TotalTime>0</TotalTime>
  <Words>65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Wingdings</vt:lpstr>
      <vt:lpstr>Sidel Template 2013</vt:lpstr>
      <vt:lpstr>1_Sidel Template 2013</vt:lpstr>
      <vt:lpstr>think-cell Slide</vt:lpstr>
      <vt:lpstr>think-cell Folie</vt:lpstr>
      <vt:lpstr>Reduzierter Stickstoffverbrauch und verbesserte Produktsicherheit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2013-03-10T13:20:43Z</dcterms:created>
  <dcterms:modified xsi:type="dcterms:W3CDTF">2021-03-05T15:38:32Z</dcterms:modified>
</cp:coreProperties>
</file>