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  <p:sp>
        <p:nvSpPr>
          <p:cNvPr id="7" name="MSIPCMContentMarking" descr="{&quot;HashCode&quot;:-1488495309,&quot;Placement&quot;:&quot;Footer&quot;,&quot;Top&quot;:524.1047,&quot;Left&quot;:458.909119,&quot;SlideWidth&quot;:960,&quot;SlideHeight&quot;:540}"/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3550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Maintenance</a:t>
            </a:r>
          </a:p>
          <a:p>
            <a:pPr marL="272951" lvl="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Reduction ordinary maintenance times (Spray, filter groups,…)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Safety and ergonomics</a:t>
            </a:r>
          </a:p>
          <a:p>
            <a:pPr marL="272951" lvl="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No manual operation during production (operator safety)</a:t>
            </a:r>
          </a:p>
          <a:p>
            <a:pPr marL="272951" lvl="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Reduced exposure risk to caustic solution for daily cleaning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Flexibility</a:t>
            </a:r>
          </a:p>
          <a:p>
            <a:pPr marL="272951" lvl="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Maintenance  and cleanings Savings (Filters, Sprays, …)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Productivity</a:t>
            </a:r>
          </a:p>
          <a:p>
            <a:pPr marL="272951" lvl="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Reduction of dirt/sand suspended in the tanks.</a:t>
            </a:r>
          </a:p>
          <a:p>
            <a:pPr marL="272951" lvl="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Improved water quality in the rinse tanks.</a:t>
            </a:r>
          </a:p>
          <a:p>
            <a:pPr marL="0" lv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it-IT" dirty="0"/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endParaRPr lang="en-GB" b="1" dirty="0"/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en-GB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-1764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en-US" dirty="0"/>
              <a:t>The “Hydro-cyclone” filtration is designed for :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Remove sand before the spray group</a:t>
            </a:r>
            <a:r>
              <a:rPr lang="en-US" dirty="0"/>
              <a:t>, to avoid their clogging.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Self-cleaning function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Filter cleaning time </a:t>
            </a:r>
            <a:r>
              <a:rPr lang="en-US" dirty="0"/>
              <a:t>programmable from HMI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Installation of new detergent filter unit</a:t>
            </a:r>
            <a:r>
              <a:rPr lang="en-US" dirty="0"/>
              <a:t>, piping and automatic valves.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Detergent filter </a:t>
            </a:r>
            <a:r>
              <a:rPr lang="en-US" dirty="0"/>
              <a:t>designed for automatic filtration of the caustic soda solution in the detergent baths during production.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/>
              <a:t>Automatic operation set through HMI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911571"/>
            <a:ext cx="2249489" cy="1283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172528"/>
            <a:ext cx="6793158" cy="623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Sand package for Bottlewashers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O&amp;U Ref – VRB-XXX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40-60 </a:t>
            </a:r>
            <a:r>
              <a:rPr lang="it-IT" dirty="0"/>
              <a:t>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TBD </a:t>
            </a:r>
            <a:r>
              <a:rPr lang="it-IT" dirty="0" err="1"/>
              <a:t>yrs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3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*Installation </a:t>
            </a:r>
            <a:r>
              <a:rPr lang="it-IT" dirty="0" err="1"/>
              <a:t>excluded</a:t>
            </a:r>
            <a:endParaRPr lang="it-IT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6453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</a:p>
          <a:p>
            <a:endParaRPr lang="en-US" sz="1100" b="1" dirty="0">
              <a:solidFill>
                <a:schemeClr val="bg1"/>
              </a:solidFill>
              <a:cs typeface="Arial"/>
            </a:endParaRPr>
          </a:p>
          <a:p>
            <a:pPr marL="99450" indent="-99450">
              <a:buClr>
                <a:srgbClr val="E74B00"/>
              </a:buClr>
              <a:buFont typeface="Wingdings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External caustic filtration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Hydra </a:t>
            </a:r>
            <a:r>
              <a:rPr lang="it-IT" dirty="0" err="1"/>
              <a:t>Bottlewashers</a:t>
            </a:r>
            <a:endParaRPr lang="it-IT" dirty="0"/>
          </a:p>
          <a:p>
            <a:pPr>
              <a:buClr>
                <a:srgbClr val="E74B00"/>
              </a:buClr>
            </a:pPr>
            <a:r>
              <a:rPr lang="it-IT" dirty="0"/>
              <a:t>Oceano </a:t>
            </a:r>
            <a:r>
              <a:rPr lang="it-IT" dirty="0" err="1"/>
              <a:t>Bottlewashers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0" y="1290635"/>
            <a:ext cx="2268195" cy="1701049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A9F51750-6CDD-30CF-1EC7-D2F1DE825C8B}"/>
              </a:ext>
            </a:extLst>
          </p:cNvPr>
          <p:cNvSpPr txBox="1">
            <a:spLocks/>
          </p:cNvSpPr>
          <p:nvPr/>
        </p:nvSpPr>
        <p:spPr>
          <a:xfrm>
            <a:off x="9581977" y="3701051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525126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4"/>
            <a:ext cx="2034723" cy="588763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Quality</a:t>
            </a:r>
          </a:p>
          <a:p>
            <a:pPr marL="0" indent="0">
              <a:buNone/>
            </a:pPr>
            <a:r>
              <a:rPr lang="it-IT" sz="1400" dirty="0"/>
              <a:t>Maintenance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2" name="TextBox 1"/>
          <p:cNvSpPr txBox="1"/>
          <p:nvPr/>
        </p:nvSpPr>
        <p:spPr>
          <a:xfrm>
            <a:off x="9544878" y="1287798"/>
            <a:ext cx="2259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solidFill>
                  <a:srgbClr val="E74B00"/>
                </a:solidFill>
              </a:rPr>
              <a:t>Installation of </a:t>
            </a:r>
            <a:r>
              <a:rPr lang="it-IT" sz="1100" b="1" i="1" dirty="0" err="1">
                <a:solidFill>
                  <a:srgbClr val="E74B00"/>
                </a:solidFill>
              </a:rPr>
              <a:t>hydro-cyclone</a:t>
            </a:r>
            <a:r>
              <a:rPr lang="it-IT" sz="1100" b="1" i="1" dirty="0">
                <a:solidFill>
                  <a:srgbClr val="E74B00"/>
                </a:solidFill>
              </a:rPr>
              <a:t>, new filter mesh and, </a:t>
            </a:r>
            <a:r>
              <a:rPr lang="it-IT" sz="1100" b="1" i="1" dirty="0" err="1">
                <a:solidFill>
                  <a:srgbClr val="E74B00"/>
                </a:solidFill>
              </a:rPr>
              <a:t>as</a:t>
            </a:r>
            <a:r>
              <a:rPr lang="it-IT" sz="1100" b="1" i="1" dirty="0">
                <a:solidFill>
                  <a:srgbClr val="E74B00"/>
                </a:solidFill>
              </a:rPr>
              <a:t> an option, a </a:t>
            </a:r>
            <a:r>
              <a:rPr lang="it-IT" sz="1100" b="1" i="1" dirty="0" err="1">
                <a:solidFill>
                  <a:srgbClr val="E74B00"/>
                </a:solidFill>
              </a:rPr>
              <a:t>detergent</a:t>
            </a:r>
            <a:r>
              <a:rPr lang="it-IT" sz="1100" b="1" i="1" dirty="0">
                <a:solidFill>
                  <a:srgbClr val="E74B00"/>
                </a:solidFill>
              </a:rPr>
              <a:t> tank </a:t>
            </a:r>
            <a:r>
              <a:rPr lang="it-IT" sz="1100" b="1" i="1" dirty="0" err="1">
                <a:solidFill>
                  <a:srgbClr val="E74B00"/>
                </a:solidFill>
              </a:rPr>
              <a:t>continuous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filtration</a:t>
            </a:r>
            <a:r>
              <a:rPr lang="it-IT" sz="1100" b="1" i="1" dirty="0">
                <a:solidFill>
                  <a:srgbClr val="E74B00"/>
                </a:solidFill>
              </a:rPr>
              <a:t> system to </a:t>
            </a:r>
            <a:r>
              <a:rPr lang="it-IT" sz="1100" b="1" i="1" dirty="0" err="1">
                <a:solidFill>
                  <a:srgbClr val="E74B00"/>
                </a:solidFill>
              </a:rPr>
              <a:t>extract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sand</a:t>
            </a:r>
            <a:r>
              <a:rPr lang="it-IT" sz="1100" b="1" i="1" dirty="0">
                <a:solidFill>
                  <a:srgbClr val="E74B00"/>
                </a:solidFill>
              </a:rPr>
              <a:t> and </a:t>
            </a:r>
            <a:r>
              <a:rPr lang="it-IT" sz="1100" b="1" i="1" dirty="0" err="1">
                <a:solidFill>
                  <a:srgbClr val="E74B00"/>
                </a:solidFill>
              </a:rPr>
              <a:t>solid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particles</a:t>
            </a:r>
            <a:r>
              <a:rPr lang="it-IT" sz="1100" b="1" i="1" dirty="0">
                <a:solidFill>
                  <a:srgbClr val="E74B00"/>
                </a:solidFill>
              </a:rPr>
              <a:t> from the </a:t>
            </a:r>
            <a:r>
              <a:rPr lang="it-IT" sz="1100" b="1" i="1" dirty="0" err="1">
                <a:solidFill>
                  <a:srgbClr val="E74B00"/>
                </a:solidFill>
              </a:rPr>
              <a:t>process</a:t>
            </a:r>
            <a:r>
              <a:rPr lang="it-IT" sz="1100" b="1" i="1" dirty="0">
                <a:solidFill>
                  <a:srgbClr val="E74B00"/>
                </a:solidFill>
              </a:rPr>
              <a:t> water.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3B0A43-84CF-826E-3536-48722B464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6811" y="4728664"/>
            <a:ext cx="1272394" cy="14335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96A3C0F-08FC-51B4-3423-191F35E40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0086" y="4558770"/>
            <a:ext cx="1272394" cy="177668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E976C9B-7019-978F-0D8C-6A6AA68202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9109" y="3351807"/>
            <a:ext cx="2438671" cy="15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7BB22-879A-4BF4-A7FE-A835423B6F09}">
  <ds:schemaRefs>
    <ds:schemaRef ds:uri="http://purl.org/dc/terms/"/>
    <ds:schemaRef ds:uri="http://schemas.microsoft.com/office/2006/documentManagement/types"/>
    <ds:schemaRef ds:uri="7d5dec9a-9e8b-443d-b3d9-4436fe769d7c"/>
    <ds:schemaRef ds:uri="http://purl.org/dc/elements/1.1/"/>
    <ds:schemaRef ds:uri="http://schemas.microsoft.com/office/2006/metadata/properties"/>
    <ds:schemaRef ds:uri="287c254b-2107-4f11-bbf4-c30bafcb0414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212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Presentazione standard di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24</cp:revision>
  <dcterms:created xsi:type="dcterms:W3CDTF">2024-04-17T11:49:06Z</dcterms:created>
  <dcterms:modified xsi:type="dcterms:W3CDTF">2025-04-22T12:09:20Z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0x010100A9E68AB9D4A8064AA436EDC9C00D82B4</vt:lpwstr>
  </property>
  <property fmtid="{D5CDD505-2E9C-101B-9397-08002B2CF9AE}" pid="3" name="MSIP_Label_94480757-a570-4f64-84e7-c5b3ffe9d573_Enabled">
    <vt:lpwstr>true</vt:lpwstr>
  </property>
  <property fmtid="{D5CDD505-2E9C-101B-9397-08002B2CF9AE}" pid="4" name="MSIP_Label_94480757-a570-4f64-84e7-c5b3ffe9d573_SetDate">
    <vt:lpwstr>2024-05-07T12:16:07Z</vt:lpwstr>
  </property>
  <property fmtid="{D5CDD505-2E9C-101B-9397-08002B2CF9AE}" pid="5" name="MSIP_Label_94480757-a570-4f64-84e7-c5b3ffe9d573_Method">
    <vt:lpwstr>Privileged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SiteId">
    <vt:lpwstr>2390cbd1-e663-4321-bc93-ba298637ce52</vt:lpwstr>
  </property>
  <property fmtid="{D5CDD505-2E9C-101B-9397-08002B2CF9AE}" pid="8" name="MSIP_Label_94480757-a570-4f64-84e7-c5b3ffe9d573_ActionId">
    <vt:lpwstr>524724ad-d4d5-49de-9ee1-9c8721e49734</vt:lpwstr>
  </property>
  <property fmtid="{D5CDD505-2E9C-101B-9397-08002B2CF9AE}" pid="9" name="MSIP_Label_94480757-a570-4f64-84e7-c5b3ffe9d573_ContentBits">
    <vt:lpwstr>2</vt:lpwstr>
  </property>
</Properties>
</file>