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handoutMasterIdLst>
    <p:handoutMasterId r:id="rId4"/>
  </p:handoutMasterIdLst>
  <p:sldIdLst>
    <p:sldId id="322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140" y="114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53308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952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32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689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11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think-cell Folie" r:id="rId11" imgW="399" imgH="399" progId="TCLayout.ActiveDocument.1">
                  <p:embed/>
                </p:oleObj>
              </mc:Choice>
              <mc:Fallback>
                <p:oleObj name="think-cell Folie" r:id="rId11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27 November 2019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85DDD6EA-D3A4-49E8-80E0-ED4E798F88C1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404921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9288" y="1794134"/>
            <a:ext cx="7991475" cy="401774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VALUE AND BENEFITS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DESCRIPTION</a:t>
              </a:r>
              <a:endPara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984885"/>
          </a:xfrm>
        </p:spPr>
        <p:txBody>
          <a:bodyPr/>
          <a:lstStyle/>
          <a:p>
            <a:r>
              <a:rPr lang="en-US" sz="3200" dirty="0"/>
              <a:t>Reduce water and vapor consumption on your equipment</a:t>
            </a:r>
            <a:endParaRPr lang="fr-F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459625"/>
            <a:ext cx="7997825" cy="307975"/>
          </a:xfrm>
        </p:spPr>
        <p:txBody>
          <a:bodyPr/>
          <a:lstStyle/>
          <a:p>
            <a:r>
              <a:rPr lang="en-US" b="1" dirty="0" err="1"/>
              <a:t>PR</a:t>
            </a:r>
            <a:r>
              <a:rPr lang="en-US" dirty="0" err="1"/>
              <a:t>ediction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ontrol </a:t>
            </a:r>
            <a:r>
              <a:rPr lang="en-US" b="1" dirty="0"/>
              <a:t>E</a:t>
            </a:r>
            <a:r>
              <a:rPr lang="en-US" dirty="0"/>
              <a:t>quation – Plus control system</a:t>
            </a:r>
            <a:endParaRPr lang="fr-FR" altLang="fr-FR" dirty="0"/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" kern="0" dirty="0"/>
              <a:t>Value: Efficiency, Cost optimization</a:t>
            </a:r>
            <a:r>
              <a:rPr lang="en-US" sz="800" kern="0"/>
              <a:t>, sustainability</a:t>
            </a:r>
            <a:endParaRPr lang="en-US" sz="800" kern="0" dirty="0"/>
          </a:p>
          <a:p>
            <a:r>
              <a:rPr lang="en-US" sz="800" kern="0" dirty="0"/>
              <a:t>Equipment: Pasteurizer</a:t>
            </a:r>
          </a:p>
          <a:p>
            <a:r>
              <a:rPr lang="en-US" sz="800" kern="0" dirty="0"/>
              <a:t>Catalogue code: VRP-023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59384"/>
            <a:ext cx="38909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1050" b="1" dirty="0"/>
              <a:t>Maintenance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Routine maintenance operations made easier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Safety and ergonomics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List of alarms and messages.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Easy machine operation using the control panel.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Personal “PSWD” with different functionality.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Productivity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Reduction of mains water supply consumption costs.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Reduction of </a:t>
            </a:r>
            <a:r>
              <a:rPr lang="en-US" sz="1050" dirty="0" err="1"/>
              <a:t>vapour</a:t>
            </a:r>
            <a:r>
              <a:rPr lang="en-US" sz="1050" dirty="0"/>
              <a:t> consumption costs.</a:t>
            </a:r>
          </a:p>
          <a:p>
            <a:pPr>
              <a:buClr>
                <a:schemeClr val="accent4"/>
              </a:buClr>
            </a:pPr>
            <a:r>
              <a:rPr lang="en-US" sz="1050" b="1" dirty="0"/>
              <a:t>Flexibility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Possibility of deploying “AT FLIGHT” format change.</a:t>
            </a:r>
          </a:p>
          <a:p>
            <a:pPr>
              <a:buClr>
                <a:schemeClr val="accent4"/>
              </a:buClr>
            </a:pPr>
            <a:r>
              <a:rPr lang="en-US" sz="1050" dirty="0"/>
              <a:t>Possibility of setting functionality parameters of the machine.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817276" y="2259383"/>
            <a:ext cx="3823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buClr>
                <a:schemeClr val="accent4"/>
              </a:buClr>
            </a:pPr>
            <a:r>
              <a:rPr lang="en-US" sz="1000" dirty="0"/>
              <a:t>Efficient control of “PU” </a:t>
            </a:r>
            <a:r>
              <a:rPr lang="en-US" sz="1000" dirty="0" err="1"/>
              <a:t>pasteurisation</a:t>
            </a:r>
            <a:r>
              <a:rPr lang="en-US" sz="1000" dirty="0"/>
              <a:t> unit :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NO under-</a:t>
            </a:r>
            <a:r>
              <a:rPr lang="en-US" sz="1000" dirty="0" err="1"/>
              <a:t>pasteurised</a:t>
            </a:r>
            <a:r>
              <a:rPr lang="en-US" sz="1000" dirty="0"/>
              <a:t> product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Minimum accumulation of “PUs” ensured, defines and limits over-</a:t>
            </a:r>
            <a:r>
              <a:rPr lang="en-US" sz="1000" dirty="0" err="1"/>
              <a:t>pasteurisation</a:t>
            </a:r>
            <a:r>
              <a:rPr lang="en-US" sz="1000" dirty="0"/>
              <a:t>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Achievement of “Killing Effect”</a:t>
            </a:r>
          </a:p>
          <a:p>
            <a:pPr lvl="1">
              <a:buClr>
                <a:schemeClr val="accent4"/>
              </a:buClr>
            </a:pPr>
            <a:endParaRPr lang="en-US" sz="1000" dirty="0"/>
          </a:p>
          <a:p>
            <a:pPr marL="85725" lvl="1">
              <a:buClr>
                <a:schemeClr val="accent4"/>
              </a:buClr>
            </a:pPr>
            <a:r>
              <a:rPr lang="en-US" sz="1000" dirty="0"/>
              <a:t>Efficient control of product outfeed temperature</a:t>
            </a:r>
          </a:p>
          <a:p>
            <a:pPr lvl="1">
              <a:buClr>
                <a:schemeClr val="accent4"/>
              </a:buClr>
            </a:pPr>
            <a:endParaRPr lang="en-US" sz="1000" dirty="0"/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Function can be easily set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Accuracy of recipe setting for each size.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Production data acquisition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Clear and exhaustive reports.</a:t>
            </a:r>
            <a:endParaRPr lang="en-GB" sz="1000" dirty="0"/>
          </a:p>
        </p:txBody>
      </p:sp>
      <p:pic>
        <p:nvPicPr>
          <p:cNvPr id="16" name="Immagine 1">
            <a:extLst>
              <a:ext uri="{FF2B5EF4-FFF2-40B4-BE49-F238E27FC236}">
                <a16:creationId xmlns:a16="http://schemas.microsoft.com/office/drawing/2014/main" id="{7ABECAA7-E588-48A4-AC4E-CC29DF107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840" y="4395212"/>
            <a:ext cx="1632357" cy="12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74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NewGeboCermex_PPT_template_long</Template>
  <TotalTime>0</TotalTime>
  <Words>158</Words>
  <Application>Microsoft Office PowerPoint</Application>
  <PresentationFormat>Affichage à l'écran (4:3)</PresentationFormat>
  <Paragraphs>30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MS PGothic</vt:lpstr>
      <vt:lpstr>宋体</vt:lpstr>
      <vt:lpstr>Arial</vt:lpstr>
      <vt:lpstr>Wingdings</vt:lpstr>
      <vt:lpstr>1_NewGeboCermex_Template_4x3_v10_FINAL</vt:lpstr>
      <vt:lpstr>think-cell Folie</vt:lpstr>
      <vt:lpstr>Reduce water and vapor consumption on your equipment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Lightweight funnel</dc:title>
  <dc:creator>Claudio POMO</dc:creator>
  <cp:lastModifiedBy>Sorega, Dan</cp:lastModifiedBy>
  <cp:revision>16</cp:revision>
  <cp:lastPrinted>2017-05-19T07:45:48Z</cp:lastPrinted>
  <dcterms:created xsi:type="dcterms:W3CDTF">2018-01-25T16:00:18Z</dcterms:created>
  <dcterms:modified xsi:type="dcterms:W3CDTF">2019-11-27T13:31:10Z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107200@sidel.com</vt:lpwstr>
  </property>
  <property fmtid="{D5CDD505-2E9C-101B-9397-08002B2CF9AE}" pid="7" name="MSIP_Label_94480757-a570-4f64-84e7-c5b3ffe9d573_SetDate">
    <vt:lpwstr>2019-11-27T13:31:10.3729341Z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2018-03-23T13:30:01.5933707+01:00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2018-03-23T13:30:01.5933707+01:00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