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ppt/tags/tag16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0" r:id="rId1"/>
  </p:sldMasterIdLst>
  <p:notesMasterIdLst>
    <p:notesMasterId r:id="rId3"/>
  </p:notesMasterIdLst>
  <p:handoutMasterIdLst>
    <p:handoutMasterId r:id="rId4"/>
  </p:handoutMasterIdLst>
  <p:sldIdLst>
    <p:sldId id="1092" r:id="rId2"/>
  </p:sldIdLst>
  <p:sldSz cx="9144000" cy="6858000" type="screen4x3"/>
  <p:notesSz cx="6858000" cy="9144000"/>
  <p:custDataLst>
    <p:tags r:id="rId5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  <p15:guide id="3" pos="2693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Delphine" initials="D" lastIdx="1" clrIdx="0">
    <p:extLst>
      <p:ext uri="{19B8F6BF-5375-455C-9EA6-DF929625EA0E}">
        <p15:presenceInfo xmlns:p15="http://schemas.microsoft.com/office/powerpoint/2012/main" userId="Delphine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00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 showGuides="1">
      <p:cViewPr varScale="1">
        <p:scale>
          <a:sx n="75" d="100"/>
          <a:sy n="75" d="100"/>
        </p:scale>
        <p:origin x="54" y="834"/>
      </p:cViewPr>
      <p:guideLst>
        <p:guide orient="horz" pos="2160"/>
        <p:guide pos="2880"/>
        <p:guide pos="2693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25" d="100"/>
        <a:sy n="125" d="100"/>
      </p:scale>
      <p:origin x="0" y="-9918"/>
    </p:cViewPr>
  </p:sorterViewPr>
  <p:notesViewPr>
    <p:cSldViewPr snapToGrid="0">
      <p:cViewPr>
        <p:scale>
          <a:sx n="125" d="100"/>
          <a:sy n="125" d="100"/>
        </p:scale>
        <p:origin x="-1932" y="201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notesMaster" Target="notesMasters/notesMaster1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commentAuthors" Target="commentAuthors.xml"/><Relationship Id="rId5" Type="http://schemas.openxmlformats.org/officeDocument/2006/relationships/tags" Target="tags/tag1.xml"/><Relationship Id="rId10" Type="http://schemas.openxmlformats.org/officeDocument/2006/relationships/tableStyles" Target="tableStyles.xml"/><Relationship Id="rId4" Type="http://schemas.openxmlformats.org/officeDocument/2006/relationships/handoutMaster" Target="handoutMasters/handoutMaster1.xml"/><Relationship Id="rId9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de-DE" dirty="0"/>
              <a:t>Header</a:t>
            </a:r>
            <a:endParaRPr lang="en-GB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3EE4A28-8FCA-4B67-B71F-4BF329E9D0A8}" type="datetimeFigureOut">
              <a:rPr lang="en-GB" smtClean="0"/>
              <a:t>05/01/2021</a:t>
            </a:fld>
            <a:endParaRPr lang="en-GB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de-DE" dirty="0" err="1"/>
              <a:t>Footer</a:t>
            </a:r>
            <a:endParaRPr lang="en-GB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BD56195-1E08-4783-B4AA-F0F0BB98C85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68775302"/>
      </p:ext>
    </p:extLst>
  </p:cSld>
  <p:clrMap bg1="dk1" tx1="lt1" bg2="dk2" tx2="lt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en-GB" dirty="0"/>
              <a:t>Header</a:t>
            </a:r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C6EF99F-C35D-4FF2-845E-FCCC5818ED60}" type="datetimeFigureOut">
              <a:rPr lang="en-GB" smtClean="0"/>
              <a:t>05/01/2021</a:t>
            </a:fld>
            <a:endParaRPr lang="en-GB" dirty="0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352863" y="843197"/>
            <a:ext cx="4152274" cy="3114206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434715" y="4197246"/>
            <a:ext cx="5988570" cy="4260954"/>
          </a:xfrm>
          <a:prstGeom prst="rect">
            <a:avLst/>
          </a:prstGeom>
        </p:spPr>
        <p:txBody>
          <a:bodyPr vert="horz" lIns="0" tIns="0" rIns="0" bIns="0" rtlCol="0"/>
          <a:lstStyle/>
          <a:p>
            <a:pPr lvl="0"/>
            <a:r>
              <a:rPr lang="en-GB" noProof="1"/>
              <a:t>Click to edit text style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GB" dirty="0"/>
              <a:t>Footer</a:t>
            </a: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7F733B7-1873-49FD-B258-2C7BB301EFB3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89245064"/>
      </p:ext>
    </p:extLst>
  </p:cSld>
  <p:clrMap bg1="dk1" tx1="lt1" bg2="dk2" tx2="lt2" accent1="accent1" accent2="accent2" accent3="accent3" accent4="accent4" accent5="accent5" accent6="accent6" hlink="hlink" folHlink="folHlink"/>
  <p:notesStyle>
    <a:lvl1pPr marL="171450" indent="-171450" algn="l" defTabSz="914400" rtl="0" eaLnBrk="1" latinLnBrk="0" hangingPunct="1">
      <a:buClr>
        <a:schemeClr val="accent4"/>
      </a:buClr>
      <a:buFont typeface="Wingdings" panose="05000000000000000000" pitchFamily="2" charset="2"/>
      <a:buChar char="§"/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358775" indent="-176213" algn="l" defTabSz="914400" rtl="0" eaLnBrk="1" latinLnBrk="0" hangingPunct="1">
      <a:buClr>
        <a:schemeClr val="accent4"/>
      </a:buClr>
      <a:buFont typeface="Wingdings" panose="05000000000000000000" pitchFamily="2" charset="2"/>
      <a:buChar char="§"/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541338" indent="-182563" algn="l" defTabSz="914400" rtl="0" eaLnBrk="1" latinLnBrk="0" hangingPunct="1">
      <a:buClr>
        <a:schemeClr val="accent4"/>
      </a:buClr>
      <a:buFont typeface="Wingdings" panose="05000000000000000000" pitchFamily="2" charset="2"/>
      <a:buChar char="§"/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715963" indent="-174625" algn="l" defTabSz="914400" rtl="0" eaLnBrk="1" latinLnBrk="0" hangingPunct="1">
      <a:buClr>
        <a:schemeClr val="accent4"/>
      </a:buClr>
      <a:buFont typeface="Wingdings" panose="05000000000000000000" pitchFamily="2" charset="2"/>
      <a:buChar char="§"/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898525" indent="-182563" algn="l" defTabSz="914400" rtl="0" eaLnBrk="1" latinLnBrk="0" hangingPunct="1">
      <a:buClr>
        <a:schemeClr val="accent4"/>
      </a:buClr>
      <a:buFont typeface="Wingdings" panose="05000000000000000000" pitchFamily="2" charset="2"/>
      <a:buChar char="§"/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tags" Target="../tags/tag5.xml"/><Relationship Id="rId7" Type="http://schemas.openxmlformats.org/officeDocument/2006/relationships/image" Target="../media/image3.png"/><Relationship Id="rId2" Type="http://schemas.openxmlformats.org/officeDocument/2006/relationships/tags" Target="../tags/tag4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2.bin"/><Relationship Id="rId4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tags" Target="../tags/tag7.xml"/><Relationship Id="rId2" Type="http://schemas.openxmlformats.org/officeDocument/2006/relationships/tags" Target="../tags/tag6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3.bin"/><Relationship Id="rId4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8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9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tags" Target="../tags/tag11.xml"/><Relationship Id="rId7" Type="http://schemas.openxmlformats.org/officeDocument/2006/relationships/image" Target="../media/image5.png"/><Relationship Id="rId2" Type="http://schemas.openxmlformats.org/officeDocument/2006/relationships/tags" Target="../tags/tag10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4.emf"/><Relationship Id="rId5" Type="http://schemas.openxmlformats.org/officeDocument/2006/relationships/oleObject" Target="../embeddings/oleObject4.bin"/><Relationship Id="rId4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tags" Target="../tags/tag13.xml"/><Relationship Id="rId7" Type="http://schemas.openxmlformats.org/officeDocument/2006/relationships/image" Target="../media/image6.png"/><Relationship Id="rId2" Type="http://schemas.openxmlformats.org/officeDocument/2006/relationships/tags" Target="../tags/tag12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5.bin"/><Relationship Id="rId4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tags" Target="../tags/tag15.xml"/><Relationship Id="rId2" Type="http://schemas.openxmlformats.org/officeDocument/2006/relationships/tags" Target="../tags/tag14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6.bin"/><Relationship Id="rId4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 slide">
    <p:bg>
      <p:bgPr>
        <a:gradFill flip="none" rotWithShape="1">
          <a:gsLst>
            <a:gs pos="0">
              <a:schemeClr val="bg1"/>
            </a:gs>
            <a:gs pos="100000">
              <a:schemeClr val="bg1">
                <a:lumMod val="85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4" name="Objekt 83" hidden="1"/>
          <p:cNvGraphicFramePr>
            <a:graphicFrameLocks noChangeAspect="1"/>
          </p:cNvGraphicFramePr>
          <p:nvPr userDrawn="1">
            <p:custDataLst>
              <p:tags r:id="rId3"/>
            </p:custDataLst>
            <p:extLst/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46" name="think-cell Folie" r:id="rId5" imgW="399" imgH="399" progId="TCLayout.ActiveDocument.1">
                  <p:embed/>
                </p:oleObj>
              </mc:Choice>
              <mc:Fallback>
                <p:oleObj name="think-cell Folie" r:id="rId5" imgW="399" imgH="399" progId="TCLayout.ActiveDocument.1">
                  <p:embed/>
                  <p:pic>
                    <p:nvPicPr>
                      <p:cNvPr id="84" name="Objekt 83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647700" y="599647"/>
            <a:ext cx="8058150" cy="615553"/>
          </a:xfrm>
        </p:spPr>
        <p:txBody>
          <a:bodyPr/>
          <a:lstStyle>
            <a:lvl1pPr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Title of presentation</a:t>
            </a:r>
          </a:p>
        </p:txBody>
      </p:sp>
      <p:sp>
        <p:nvSpPr>
          <p:cNvPr id="7" name="Textplatzhalter 6"/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647700" y="2156103"/>
            <a:ext cx="6408737" cy="1538883"/>
          </a:xfrm>
        </p:spPr>
        <p:txBody>
          <a:bodyPr>
            <a:spAutoFit/>
          </a:bodyPr>
          <a:lstStyle>
            <a:lvl1pPr>
              <a:spcBef>
                <a:spcPts val="0"/>
              </a:spcBef>
              <a:defRPr sz="2000" b="0" baseline="0">
                <a:solidFill>
                  <a:schemeClr val="accent4"/>
                </a:solidFill>
              </a:defRPr>
            </a:lvl1pPr>
          </a:lstStyle>
          <a:p>
            <a:pPr lvl="0"/>
            <a:r>
              <a:rPr lang="en-GB" dirty="0"/>
              <a:t>Subtitle (optional)</a:t>
            </a:r>
            <a:br>
              <a:rPr lang="en-GB" dirty="0"/>
            </a:br>
            <a:r>
              <a:rPr lang="en-GB" dirty="0"/>
              <a:t>Presenter &lt;Name&gt;</a:t>
            </a:r>
            <a:br>
              <a:rPr lang="en-GB" dirty="0"/>
            </a:br>
            <a:r>
              <a:rPr lang="en-GB" dirty="0"/>
              <a:t>Location, Date/Month/Year</a:t>
            </a:r>
          </a:p>
          <a:p>
            <a:pPr lvl="0"/>
            <a:endParaRPr lang="en-GB" dirty="0"/>
          </a:p>
          <a:p>
            <a:pPr lvl="0"/>
            <a:r>
              <a:rPr lang="en-GB" dirty="0"/>
              <a:t>[</a:t>
            </a:r>
            <a:r>
              <a:rPr lang="en-US" dirty="0"/>
              <a:t>Public / Internal / Restricted / Highly confidential]</a:t>
            </a:r>
            <a:endParaRPr lang="en-GB" dirty="0"/>
          </a:p>
        </p:txBody>
      </p:sp>
      <p:pic>
        <p:nvPicPr>
          <p:cNvPr id="8" name="Picture 3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9" name="Slide Number Placeholder 4"/>
          <p:cNvSpPr txBox="1">
            <a:spLocks/>
          </p:cNvSpPr>
          <p:nvPr userDrawn="1"/>
        </p:nvSpPr>
        <p:spPr>
          <a:xfrm>
            <a:off x="657225" y="6551224"/>
            <a:ext cx="948978" cy="138499"/>
          </a:xfrm>
          <a:prstGeom prst="rect">
            <a:avLst/>
          </a:prstGeom>
        </p:spPr>
        <p:txBody>
          <a:bodyPr wrap="none" lIns="0" tIns="0" rIns="0" bIns="0" anchor="b">
            <a:spAutoFit/>
          </a:bodyPr>
          <a:lstStyle>
            <a:lvl1pPr marL="0" algn="l" rtl="0" latinLnBrk="0"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en-GB" sz="900" b="1" dirty="0">
                <a:solidFill>
                  <a:schemeClr val="accent4"/>
                </a:solidFill>
              </a:rPr>
              <a:t>gebocermex.com</a:t>
            </a:r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3953308393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3" name="Objekt 82" hidden="1"/>
          <p:cNvGraphicFramePr>
            <a:graphicFrameLocks noChangeAspect="1"/>
          </p:cNvGraphicFramePr>
          <p:nvPr userDrawn="1">
            <p:custDataLst>
              <p:tags r:id="rId3"/>
            </p:custDataLst>
            <p:extLst/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70" name="think-cell Folie" r:id="rId5" imgW="399" imgH="399" progId="TCLayout.ActiveDocument.1">
                  <p:embed/>
                </p:oleObj>
              </mc:Choice>
              <mc:Fallback>
                <p:oleObj name="think-cell Folie" r:id="rId5" imgW="399" imgH="399" progId="TCLayout.ActiveDocument.1">
                  <p:embed/>
                  <p:pic>
                    <p:nvPicPr>
                      <p:cNvPr id="83" name="Objekt 82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4" name="Titel 83"/>
          <p:cNvSpPr>
            <a:spLocks noGrp="1"/>
          </p:cNvSpPr>
          <p:nvPr>
            <p:ph type="title" hasCustomPrompt="1"/>
          </p:nvPr>
        </p:nvSpPr>
        <p:spPr>
          <a:xfrm>
            <a:off x="647700" y="334800"/>
            <a:ext cx="7993063" cy="461665"/>
          </a:xfrm>
        </p:spPr>
        <p:txBody>
          <a:bodyPr/>
          <a:lstStyle>
            <a:lvl1pPr>
              <a:defRPr>
                <a:solidFill>
                  <a:schemeClr val="accent4"/>
                </a:solidFill>
              </a:defRPr>
            </a:lvl1pPr>
          </a:lstStyle>
          <a:p>
            <a:r>
              <a:rPr lang="en-GB" noProof="1"/>
              <a:t>Click to edit master title style</a:t>
            </a:r>
            <a:endParaRPr lang="en-GB" dirty="0"/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21695294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647700" y="334800"/>
            <a:ext cx="7993063" cy="461665"/>
          </a:xfrm>
        </p:spPr>
        <p:txBody>
          <a:bodyPr/>
          <a:lstStyle>
            <a:lvl1pPr>
              <a:defRPr>
                <a:solidFill>
                  <a:schemeClr val="accent4"/>
                </a:solidFill>
              </a:defRPr>
            </a:lvl1pPr>
          </a:lstStyle>
          <a:p>
            <a:r>
              <a:rPr lang="en-GB" noProof="1"/>
              <a:t>Click to edit master title style</a:t>
            </a:r>
            <a:endParaRPr lang="en-GB" dirty="0"/>
          </a:p>
        </p:txBody>
      </p:sp>
      <p:sp>
        <p:nvSpPr>
          <p:cNvPr id="10" name="Inhaltsplatzhalter 9"/>
          <p:cNvSpPr>
            <a:spLocks noGrp="1"/>
          </p:cNvSpPr>
          <p:nvPr>
            <p:ph sz="quarter" idx="11" hasCustomPrompt="1"/>
          </p:nvPr>
        </p:nvSpPr>
        <p:spPr>
          <a:xfrm>
            <a:off x="647700" y="1485901"/>
            <a:ext cx="7993063" cy="4498974"/>
          </a:xfrm>
        </p:spPr>
        <p:txBody>
          <a:bodyPr/>
          <a:lstStyle>
            <a:lvl2pPr>
              <a:buClr>
                <a:schemeClr val="accent4"/>
              </a:buClr>
              <a:defRPr/>
            </a:lvl2pPr>
            <a:lvl3pPr>
              <a:buClr>
                <a:schemeClr val="accent4"/>
              </a:buClr>
              <a:defRPr/>
            </a:lvl3pPr>
            <a:lvl4pPr>
              <a:buClr>
                <a:schemeClr val="accent4"/>
              </a:buClr>
              <a:defRPr/>
            </a:lvl4pPr>
            <a:lvl5pPr>
              <a:buClr>
                <a:schemeClr val="accent4"/>
              </a:buClr>
              <a:defRPr/>
            </a:lvl5pPr>
          </a:lstStyle>
          <a:p>
            <a:pPr lvl="0"/>
            <a:r>
              <a:rPr lang="en-GB" noProof="1"/>
              <a:t>Click to edit text style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323216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Sub-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647700" y="334800"/>
            <a:ext cx="7993063" cy="461665"/>
          </a:xfrm>
        </p:spPr>
        <p:txBody>
          <a:bodyPr/>
          <a:lstStyle/>
          <a:p>
            <a:r>
              <a:rPr lang="en-GB" noProof="1"/>
              <a:t>Click to edit master title style</a:t>
            </a:r>
            <a:endParaRPr lang="en-GB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0" hasCustomPrompt="1"/>
          </p:nvPr>
        </p:nvSpPr>
        <p:spPr>
          <a:xfrm>
            <a:off x="647701" y="864162"/>
            <a:ext cx="7993064" cy="338554"/>
          </a:xfrm>
        </p:spPr>
        <p:txBody>
          <a:bodyPr>
            <a:noAutofit/>
          </a:bodyPr>
          <a:lstStyle>
            <a:lvl1pPr>
              <a:defRPr sz="2300" b="1"/>
            </a:lvl1pPr>
          </a:lstStyle>
          <a:p>
            <a:pPr lvl="0"/>
            <a:r>
              <a:rPr lang="en-GB" dirty="0"/>
              <a:t>Subheading</a:t>
            </a:r>
          </a:p>
        </p:txBody>
      </p:sp>
      <p:sp>
        <p:nvSpPr>
          <p:cNvPr id="9" name="Inhaltsplatzhalter 8"/>
          <p:cNvSpPr>
            <a:spLocks noGrp="1"/>
          </p:cNvSpPr>
          <p:nvPr>
            <p:ph sz="quarter" idx="11" hasCustomPrompt="1"/>
          </p:nvPr>
        </p:nvSpPr>
        <p:spPr>
          <a:xfrm>
            <a:off x="647701" y="1485901"/>
            <a:ext cx="7993064" cy="4498974"/>
          </a:xfrm>
        </p:spPr>
        <p:txBody>
          <a:bodyPr/>
          <a:lstStyle/>
          <a:p>
            <a:pPr lvl="0"/>
            <a:r>
              <a:rPr lang="en-GB" noProof="1"/>
              <a:t>Click to edit text style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333601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Breaker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>
            <p:custDataLst>
              <p:tags r:id="rId3"/>
            </p:custDataLst>
            <p:extLst/>
          </p:nvPr>
        </p:nvGraphicFramePr>
        <p:xfrm>
          <a:off x="1589" y="1590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394" name="think-cell Folie" r:id="rId5" imgW="270" imgH="270" progId="TCLayout.ActiveDocument.1">
                  <p:embed/>
                </p:oleObj>
              </mc:Choice>
              <mc:Fallback>
                <p:oleObj name="think-cell Folie" r:id="rId5" imgW="270" imgH="270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9" y="1590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" name="Picture 4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5" name="Rectangle 2"/>
          <p:cNvSpPr>
            <a:spLocks noGrp="1" noChangeArrowheads="1"/>
          </p:cNvSpPr>
          <p:nvPr>
            <p:ph type="ctrTitle" hasCustomPrompt="1"/>
          </p:nvPr>
        </p:nvSpPr>
        <p:spPr bwMode="gray">
          <a:xfrm>
            <a:off x="647699" y="2507780"/>
            <a:ext cx="7993063" cy="1231106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noProof="1"/>
              <a:t>Click to edit </a:t>
            </a:r>
            <a:br>
              <a:rPr lang="en-GB" noProof="1"/>
            </a:br>
            <a:r>
              <a:rPr lang="en-GB" noProof="1"/>
              <a:t>master title style</a:t>
            </a:r>
            <a:endParaRPr lang="en-GB" noProof="0" dirty="0"/>
          </a:p>
        </p:txBody>
      </p:sp>
      <p:sp>
        <p:nvSpPr>
          <p:cNvPr id="16" name="Rectangle 3"/>
          <p:cNvSpPr>
            <a:spLocks noGrp="1" noChangeArrowheads="1"/>
          </p:cNvSpPr>
          <p:nvPr>
            <p:ph type="subTitle" idx="1" hasCustomPrompt="1"/>
          </p:nvPr>
        </p:nvSpPr>
        <p:spPr bwMode="gray">
          <a:xfrm>
            <a:off x="647699" y="3856268"/>
            <a:ext cx="7993063" cy="307777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0"/>
              </a:spcBef>
              <a:buSzTx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Click to edit Master text styles</a:t>
            </a:r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95689827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as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6" name="Objekt 95" hidden="1"/>
          <p:cNvGraphicFramePr>
            <a:graphicFrameLocks noChangeAspect="1"/>
          </p:cNvGraphicFramePr>
          <p:nvPr userDrawn="1">
            <p:custDataLst>
              <p:tags r:id="rId3"/>
            </p:custDataLst>
            <p:extLst/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18" name="think-cell Folie" r:id="rId5" imgW="399" imgH="399" progId="TCLayout.ActiveDocument.1">
                  <p:embed/>
                </p:oleObj>
              </mc:Choice>
              <mc:Fallback>
                <p:oleObj name="think-cell Folie" r:id="rId5" imgW="399" imgH="399" progId="TCLayout.ActiveDocument.1">
                  <p:embed/>
                  <p:pic>
                    <p:nvPicPr>
                      <p:cNvPr id="96" name="Objekt 95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" name="Picture 1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Slide Number Placeholder 4"/>
          <p:cNvSpPr txBox="1">
            <a:spLocks/>
          </p:cNvSpPr>
          <p:nvPr userDrawn="1"/>
        </p:nvSpPr>
        <p:spPr>
          <a:xfrm>
            <a:off x="657225" y="6551224"/>
            <a:ext cx="948978" cy="138499"/>
          </a:xfrm>
          <a:prstGeom prst="rect">
            <a:avLst/>
          </a:prstGeom>
        </p:spPr>
        <p:txBody>
          <a:bodyPr wrap="none" lIns="0" tIns="0" rIns="0" bIns="0" anchor="b">
            <a:spAutoFit/>
          </a:bodyPr>
          <a:lstStyle>
            <a:lvl1pPr marL="0" algn="l" rtl="0" latinLnBrk="0"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en-GB" sz="900" b="1" dirty="0">
                <a:solidFill>
                  <a:schemeClr val="accent4"/>
                </a:solidFill>
              </a:rPr>
              <a:t>gebocermex.com</a:t>
            </a:r>
          </a:p>
        </p:txBody>
      </p:sp>
      <p:sp>
        <p:nvSpPr>
          <p:cNvPr id="11" name="Textfeld 110"/>
          <p:cNvSpPr txBox="1"/>
          <p:nvPr userDrawn="1"/>
        </p:nvSpPr>
        <p:spPr>
          <a:xfrm>
            <a:off x="2995504" y="4804788"/>
            <a:ext cx="5186365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>
              <a:spcBef>
                <a:spcPts val="800"/>
              </a:spcBef>
            </a:pPr>
            <a:r>
              <a:rPr dirty="0"/>
              <a:t>                </a:t>
            </a:r>
            <a:r>
              <a:rPr sz="900" b="0" i="0" u="none" strike="noStrike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C'est ce que nous appelons </a:t>
            </a:r>
            <a:r>
              <a:rPr lang="en-GB" sz="1000" b="1" i="0" u="none" strike="noStrike" kern="1200" baseline="0" dirty="0">
                <a:solidFill>
                  <a:schemeClr val="bg1"/>
                </a:solidFill>
                <a:latin typeface="+mn-lt"/>
              </a:rPr>
              <a:t>Performance through Understanding.</a:t>
            </a:r>
            <a:endParaRPr lang="fr-FR" sz="1800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2" name="Textfeld 100"/>
          <p:cNvSpPr txBox="1"/>
          <p:nvPr userDrawn="1"/>
        </p:nvSpPr>
        <p:spPr>
          <a:xfrm>
            <a:off x="3585632" y="2106613"/>
            <a:ext cx="5186365" cy="269817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>
              <a:spcBef>
                <a:spcPts val="800"/>
              </a:spcBef>
            </a:pPr>
            <a:r>
              <a:rPr lang="en-GB" sz="900" b="0" i="0" u="none" strike="noStrike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                                                             </a:t>
            </a:r>
            <a:r>
              <a:rPr lang="fr-FR" sz="900" b="0" i="0" u="none" strike="noStrike" kern="1200" baseline="0" dirty="0" err="1">
                <a:solidFill>
                  <a:schemeClr val="bg1"/>
                </a:solidFill>
                <a:latin typeface="+mn-lt"/>
                <a:ea typeface="+mn-ea"/>
                <a:cs typeface="+mn-cs"/>
              </a:rPr>
              <a:t>Sidel</a:t>
            </a:r>
            <a:r>
              <a:rPr lang="fr-FR" sz="900" b="0" i="0" u="none" strike="noStrike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 Group est le fruit de l'union de deux marques fortes</a:t>
            </a:r>
            <a:r>
              <a:rPr lang="en-GB" sz="900" b="0" i="0" u="none" strike="noStrike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, 		 </a:t>
            </a:r>
            <a:r>
              <a:rPr lang="en-GB" sz="900" b="0" i="0" u="none" strike="noStrike" kern="1200" baseline="0" dirty="0" err="1">
                <a:solidFill>
                  <a:schemeClr val="bg1"/>
                </a:solidFill>
                <a:latin typeface="+mn-lt"/>
                <a:ea typeface="+mn-ea"/>
                <a:cs typeface="+mn-cs"/>
              </a:rPr>
              <a:t>Sidel</a:t>
            </a:r>
            <a:r>
              <a:rPr lang="en-GB" sz="900" b="0" i="0" u="none" strike="noStrike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 et </a:t>
            </a:r>
            <a:r>
              <a:rPr lang="en-GB" sz="900" b="0" i="0" u="none" strike="noStrike" kern="1200" baseline="0" dirty="0" err="1">
                <a:solidFill>
                  <a:schemeClr val="bg1"/>
                </a:solidFill>
                <a:latin typeface="+mn-lt"/>
                <a:ea typeface="+mn-ea"/>
                <a:cs typeface="+mn-cs"/>
              </a:rPr>
              <a:t>Gebo</a:t>
            </a:r>
            <a:r>
              <a:rPr lang="en-GB" sz="900" b="0" i="0" u="none" strike="noStrike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900" b="0" i="0" u="none" strike="noStrike" kern="1200" baseline="0" dirty="0" err="1">
                <a:solidFill>
                  <a:schemeClr val="bg1"/>
                </a:solidFill>
                <a:latin typeface="+mn-lt"/>
                <a:ea typeface="+mn-ea"/>
                <a:cs typeface="+mn-cs"/>
              </a:rPr>
              <a:t>Cermex</a:t>
            </a:r>
            <a:r>
              <a:rPr lang="en-GB" sz="900" b="0" i="0" u="none" strike="noStrike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. </a:t>
            </a:r>
            <a:r>
              <a:rPr lang="fr-FR" sz="900" b="0" i="0" u="none" strike="noStrike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Ensemble, nous formons un grand</a:t>
            </a:r>
            <a:r>
              <a:rPr lang="en-GB" sz="900" b="0" i="0" u="none" strike="noStrike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 	                           </a:t>
            </a:r>
            <a:r>
              <a:rPr lang="fr-FR" sz="900" b="0" i="0" u="none" strike="noStrike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fournisseur d'équipements et de services pour le</a:t>
            </a:r>
            <a:r>
              <a:rPr lang="en-GB" sz="900" b="0" i="0" u="none" strike="noStrike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900" b="0" i="0" u="none" strike="noStrike" kern="1200" baseline="0" dirty="0" err="1">
                <a:solidFill>
                  <a:schemeClr val="bg1"/>
                </a:solidFill>
                <a:latin typeface="+mn-lt"/>
                <a:ea typeface="+mn-ea"/>
                <a:cs typeface="+mn-cs"/>
              </a:rPr>
              <a:t>conditionnement</a:t>
            </a:r>
            <a:r>
              <a:rPr lang="en-GB" sz="900" b="0" i="0" u="none" strike="noStrike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 	                         </a:t>
            </a:r>
            <a:r>
              <a:rPr lang="fr-FR" sz="900" b="0" i="0" u="none" strike="noStrike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des liquides, des produits alimentaires et des produit</a:t>
            </a:r>
            <a:r>
              <a:rPr lang="en-GB" sz="900" b="0" i="0" u="none" strike="noStrike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s </a:t>
            </a:r>
            <a:r>
              <a:rPr lang="en-GB" sz="900" b="0" i="0" u="none" strike="noStrike" kern="1200" baseline="0" dirty="0" err="1">
                <a:solidFill>
                  <a:schemeClr val="bg1"/>
                </a:solidFill>
                <a:latin typeface="+mn-lt"/>
                <a:ea typeface="+mn-ea"/>
                <a:cs typeface="+mn-cs"/>
              </a:rPr>
              <a:t>d’hygiène</a:t>
            </a:r>
            <a:r>
              <a:rPr lang="en-GB" sz="900" b="0" i="0" u="none" strike="noStrike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 en</a:t>
            </a:r>
            <a:br>
              <a:rPr lang="en-GB" sz="900" b="0" i="0" u="none" strike="noStrike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</a:br>
            <a:r>
              <a:rPr lang="en-GB" sz="900" b="0" i="0" u="none" strike="noStrike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                                                    PET, </a:t>
            </a:r>
            <a:r>
              <a:rPr lang="fr-FR" sz="900" b="0" i="0" u="none" strike="noStrike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canette, verre et autres matériaux.</a:t>
            </a:r>
            <a:r>
              <a:rPr lang="en-GB" sz="900" b="0" i="0" u="none" strike="noStrike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 </a:t>
            </a:r>
          </a:p>
          <a:p>
            <a:pPr algn="just">
              <a:spcBef>
                <a:spcPts val="800"/>
              </a:spcBef>
            </a:pPr>
            <a:r>
              <a:rPr lang="en-GB" sz="900" b="0" i="0" u="none" strike="noStrike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                                                 </a:t>
            </a:r>
            <a:r>
              <a:rPr lang="fr-FR" sz="900" b="0" i="0" u="none" strike="noStrike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Au fil de nos 170 ans d'expérience, nous avons installé plus de</a:t>
            </a:r>
            <a:r>
              <a:rPr lang="en-GB" sz="900" b="0" i="0" u="none" strike="noStrike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 	                   </a:t>
            </a:r>
            <a:r>
              <a:rPr lang="fr-FR" sz="900" b="0" i="0" u="none" strike="noStrike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37 000 machines dans plus de 190 pays en privilégiant toujours</a:t>
            </a:r>
            <a:r>
              <a:rPr lang="en-GB" sz="900" b="0" i="0" u="none" strike="noStrike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  	                </a:t>
            </a:r>
            <a:r>
              <a:rPr lang="fr-FR" sz="900" b="0" i="0" u="none" strike="noStrike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l'innovation, l'ingénierie de ligne et les systèmes perfectionnés. Nous </a:t>
            </a:r>
            <a:r>
              <a:rPr lang="en-GB" sz="900" b="0" i="0" u="none" strike="noStrike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	             </a:t>
            </a:r>
            <a:r>
              <a:rPr lang="fr-FR" sz="900" b="0" i="0" u="none" strike="noStrike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comptons plus de 5 000 employés dans le monde qui s'attachent à</a:t>
            </a:r>
            <a:r>
              <a:rPr lang="en-GB" sz="900" b="0" i="0" u="none" strike="noStrike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 	            </a:t>
            </a:r>
            <a:r>
              <a:rPr lang="fr-FR" sz="900" b="0" i="0" u="none" strike="noStrike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proposer des solutions complètes pour répondre aux besoins des clients</a:t>
            </a:r>
            <a:r>
              <a:rPr lang="en-GB" sz="900" b="0" i="0" u="none" strike="noStrike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	          </a:t>
            </a:r>
            <a:r>
              <a:rPr lang="fr-FR" sz="900" b="0" i="0" u="none" strike="noStrike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et renforcer les </a:t>
            </a:r>
            <a:r>
              <a:rPr lang="fr-FR" sz="900" b="1" i="0" u="none" strike="noStrike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performances</a:t>
            </a:r>
            <a:r>
              <a:rPr lang="fr-FR" sz="900" b="0" i="0" u="none" strike="noStrike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 de leurs lignes, produits et entreprises. </a:t>
            </a:r>
            <a:r>
              <a:rPr lang="en-GB" sz="900" b="0" i="0" u="none" strike="noStrike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. </a:t>
            </a:r>
          </a:p>
          <a:p>
            <a:pPr algn="just">
              <a:spcBef>
                <a:spcPts val="800"/>
              </a:spcBef>
            </a:pPr>
            <a:r>
              <a:rPr lang="en-GB" sz="900" b="0" i="0" u="none" strike="noStrike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	       </a:t>
            </a:r>
            <a:r>
              <a:rPr lang="fr-FR" sz="900" b="0" i="0" u="none" strike="noStrike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Pour proposer un tel niveau de qualité à nos clients, nous devons </a:t>
            </a:r>
            <a:r>
              <a:rPr lang="fr-FR" sz="900" b="1" i="0" u="none" strike="noStrike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comprendre</a:t>
            </a:r>
            <a:r>
              <a:rPr lang="en-GB" sz="900" b="0" i="0" u="none" strike="noStrike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 	   </a:t>
            </a:r>
            <a:r>
              <a:rPr lang="fr-FR" sz="900" b="0" i="0" u="none" strike="noStrike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leurs difficultés et nous engager à répondre à leurs besoins spécifiques. Nous</a:t>
            </a:r>
            <a:r>
              <a:rPr lang="en-GB" sz="900" b="0" i="0" u="none" strike="noStrike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	 </a:t>
            </a:r>
            <a:r>
              <a:rPr lang="fr-FR" sz="900" b="0" i="0" u="none" strike="noStrike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y parvenons en instaurant un dialogue et en comprenant les besoins</a:t>
            </a:r>
            <a:br>
              <a:rPr lang="en-GB" sz="900" b="0" i="0" u="none" strike="noStrike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</a:br>
            <a:r>
              <a:rPr lang="en-GB" sz="900" b="0" i="0" u="none" strike="noStrike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                           </a:t>
            </a:r>
            <a:r>
              <a:rPr lang="fr-FR" sz="900" b="0" i="0" u="none" strike="noStrike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de leurs marchés, de leurs chaînes de valeur et de leur</a:t>
            </a:r>
            <a:br>
              <a:rPr lang="en-GB" sz="900" b="0" i="0" u="none" strike="noStrike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</a:br>
            <a:r>
              <a:rPr lang="en-GB" sz="900" b="0" i="0" u="none" strike="noStrike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                        </a:t>
            </a:r>
            <a:r>
              <a:rPr lang="fr-FR" sz="900" b="0" i="0" u="none" strike="noStrike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production. En outre, nous nous appuyons sur nos solides compétences techniques et </a:t>
            </a:r>
            <a:br>
              <a:rPr lang="fr-FR" sz="900" b="0" i="0" u="none" strike="noStrike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</a:br>
            <a:r>
              <a:rPr lang="fr-FR" sz="900" b="0" i="0" u="none" strike="noStrike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                    notre analyse de données intelligentes pour optimiser la productivité des équipements sur</a:t>
            </a:r>
            <a:br>
              <a:rPr lang="fr-FR" sz="900" b="0" i="0" u="none" strike="noStrike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</a:br>
            <a:r>
              <a:rPr lang="fr-FR" sz="900" b="0" i="0" u="none" strike="noStrike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                  toute leur durée de vie.                      </a:t>
            </a:r>
            <a:endParaRPr lang="en-GB" sz="900" b="0" i="0" u="none" strike="noStrike" kern="1200" baseline="0" dirty="0">
              <a:solidFill>
                <a:schemeClr val="bg1"/>
              </a:solidFill>
              <a:latin typeface="+mn-lt"/>
              <a:ea typeface="+mn-ea"/>
              <a:cs typeface="+mn-cs"/>
            </a:endParaRPr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721121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3" name="Objekt 82" hidden="1"/>
          <p:cNvGraphicFramePr>
            <a:graphicFrameLocks noChangeAspect="1"/>
          </p:cNvGraphicFramePr>
          <p:nvPr userDrawn="1">
            <p:custDataLst>
              <p:tags r:id="rId3"/>
            </p:custDataLst>
            <p:extLst/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59" name="think-cell Folie" r:id="rId5" imgW="399" imgH="399" progId="TCLayout.ActiveDocument.1">
                  <p:embed/>
                </p:oleObj>
              </mc:Choice>
              <mc:Fallback>
                <p:oleObj name="think-cell Folie" r:id="rId5" imgW="399" imgH="399" progId="TCLayout.ActiveDocument.1">
                  <p:embed/>
                  <p:pic>
                    <p:nvPicPr>
                      <p:cNvPr id="83" name="Objekt 82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4" name="Titel 83"/>
          <p:cNvSpPr>
            <a:spLocks noGrp="1"/>
          </p:cNvSpPr>
          <p:nvPr>
            <p:ph type="title" hasCustomPrompt="1"/>
          </p:nvPr>
        </p:nvSpPr>
        <p:spPr>
          <a:xfrm>
            <a:off x="647700" y="334800"/>
            <a:ext cx="7993063" cy="461665"/>
          </a:xfrm>
        </p:spPr>
        <p:txBody>
          <a:bodyPr/>
          <a:lstStyle>
            <a:lvl1pPr>
              <a:defRPr>
                <a:solidFill>
                  <a:schemeClr val="accent4"/>
                </a:solidFill>
              </a:defRPr>
            </a:lvl1pPr>
          </a:lstStyle>
          <a:p>
            <a:r>
              <a:rPr lang="en-GB" noProof="1"/>
              <a:t>Click to edit master title style</a:t>
            </a:r>
            <a:endParaRPr lang="en-GB" dirty="0"/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35013086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13" Type="http://schemas.openxmlformats.org/officeDocument/2006/relationships/image" Target="../media/image1.e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ags" Target="../tags/tag3.xml"/><Relationship Id="rId5" Type="http://schemas.openxmlformats.org/officeDocument/2006/relationships/slideLayout" Target="../slideLayouts/slideLayout5.xml"/><Relationship Id="rId10" Type="http://schemas.openxmlformats.org/officeDocument/2006/relationships/tags" Target="../tags/tag2.xml"/><Relationship Id="rId4" Type="http://schemas.openxmlformats.org/officeDocument/2006/relationships/slideLayout" Target="../slideLayouts/slideLayout4.xml"/><Relationship Id="rId9" Type="http://schemas.openxmlformats.org/officeDocument/2006/relationships/vmlDrawing" Target="../drawings/vmlDrawing1.vml"/><Relationship Id="rId14" Type="http://schemas.openxmlformats.org/officeDocument/2006/relationships/image" Target="../media/image2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5" name="Objekt 84" hidden="1"/>
          <p:cNvGraphicFramePr>
            <a:graphicFrameLocks noChangeAspect="1"/>
          </p:cNvGraphicFramePr>
          <p:nvPr>
            <p:custDataLst>
              <p:tags r:id="rId11"/>
            </p:custDataLst>
            <p:extLst/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22" name="think-cell Folie" r:id="rId12" imgW="399" imgH="399" progId="TCLayout.ActiveDocument.1">
                  <p:embed/>
                </p:oleObj>
              </mc:Choice>
              <mc:Fallback>
                <p:oleObj name="think-cell Folie" r:id="rId12" imgW="399" imgH="399" progId="TCLayout.ActiveDocument.1">
                  <p:embed/>
                  <p:pic>
                    <p:nvPicPr>
                      <p:cNvPr id="85" name="Objekt 84" hidden="1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647700" y="334800"/>
            <a:ext cx="7994650" cy="461665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r>
              <a:rPr lang="de-DE" noProof="1"/>
              <a:t>Titelmasterformat durch Klicken bearbeiten</a:t>
            </a:r>
            <a:endParaRPr lang="en-GB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647700" y="1485901"/>
            <a:ext cx="7993063" cy="449897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GB" noProof="1"/>
              <a:t>Click to edit text style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86" name="Footer Placeholder 3"/>
          <p:cNvSpPr txBox="1">
            <a:spLocks/>
          </p:cNvSpPr>
          <p:nvPr/>
        </p:nvSpPr>
        <p:spPr>
          <a:xfrm>
            <a:off x="1378446" y="6471704"/>
            <a:ext cx="1141338" cy="138499"/>
          </a:xfrm>
          <a:prstGeom prst="rect">
            <a:avLst/>
          </a:prstGeom>
        </p:spPr>
        <p:txBody>
          <a:bodyPr wrap="none" lIns="0" tIns="0" rIns="0" bIns="0" anchor="b">
            <a:spAutoFit/>
          </a:bodyPr>
          <a:lstStyle>
            <a:lvl1pPr marL="0" algn="l" rtl="0" latinLnBrk="0"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900" b="0" i="0" u="none" strike="noStrike" kern="1200" baseline="0" dirty="0">
                <a:solidFill>
                  <a:schemeClr val="bg2"/>
                </a:solidFill>
                <a:latin typeface="+mn-lt"/>
                <a:ea typeface="+mn-ea"/>
                <a:cs typeface="+mn-cs"/>
              </a:rPr>
              <a:t>Title, </a:t>
            </a:r>
            <a:fld id="{AF6A7A01-F0BB-4441-BAB9-3E7CB064C4A1}" type="datetime4">
              <a:rPr lang="en-GB" sz="900" b="0" i="0" u="none" strike="noStrike" kern="1200" baseline="0" smtClean="0">
                <a:solidFill>
                  <a:schemeClr val="bg2"/>
                </a:solidFill>
                <a:latin typeface="+mn-lt"/>
                <a:ea typeface="+mn-ea"/>
                <a:cs typeface="+mn-cs"/>
              </a:rPr>
              <a:t>05 January 2021</a:t>
            </a:fld>
            <a:endParaRPr lang="en-GB" sz="900" dirty="0">
              <a:solidFill>
                <a:schemeClr val="bg2"/>
              </a:solidFill>
            </a:endParaRPr>
          </a:p>
        </p:txBody>
      </p:sp>
      <p:sp>
        <p:nvSpPr>
          <p:cNvPr id="87" name="Slide Number Placeholder 4"/>
          <p:cNvSpPr txBox="1">
            <a:spLocks/>
          </p:cNvSpPr>
          <p:nvPr/>
        </p:nvSpPr>
        <p:spPr>
          <a:xfrm>
            <a:off x="647700" y="6471704"/>
            <a:ext cx="442429" cy="138499"/>
          </a:xfrm>
          <a:prstGeom prst="rect">
            <a:avLst/>
          </a:prstGeom>
        </p:spPr>
        <p:txBody>
          <a:bodyPr wrap="none" lIns="0" tIns="0" rIns="0" bIns="0" anchor="b">
            <a:spAutoFit/>
          </a:bodyPr>
          <a:lstStyle>
            <a:lvl1pPr marL="0" algn="l" rtl="0" latinLnBrk="0"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en-GB" sz="900" dirty="0">
                <a:solidFill>
                  <a:schemeClr val="bg2"/>
                </a:solidFill>
              </a:rPr>
              <a:t>Page </a:t>
            </a:r>
            <a:fld id="{7873E190-40CF-412D-9604-1EFCEB1508B2}" type="slidenum">
              <a:rPr lang="en-GB" sz="900" smtClean="0">
                <a:solidFill>
                  <a:schemeClr val="bg2"/>
                </a:solidFill>
              </a:rPr>
              <a:pPr/>
              <a:t>‹#›</a:t>
            </a:fld>
            <a:endParaRPr lang="en-GB" sz="900" dirty="0">
              <a:solidFill>
                <a:schemeClr val="bg2"/>
              </a:solidFill>
            </a:endParaRPr>
          </a:p>
        </p:txBody>
      </p:sp>
      <p:cxnSp>
        <p:nvCxnSpPr>
          <p:cNvPr id="49" name="Straight Connector 48"/>
          <p:cNvCxnSpPr/>
          <p:nvPr/>
        </p:nvCxnSpPr>
        <p:spPr>
          <a:xfrm>
            <a:off x="647700" y="6381750"/>
            <a:ext cx="7993063" cy="0"/>
          </a:xfrm>
          <a:prstGeom prst="line">
            <a:avLst/>
          </a:prstGeom>
          <a:ln w="317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2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3309" y="6497904"/>
            <a:ext cx="918759" cy="257596"/>
          </a:xfrm>
          <a:prstGeom prst="rect">
            <a:avLst/>
          </a:prstGeom>
        </p:spPr>
      </p:pic>
      <p:sp>
        <p:nvSpPr>
          <p:cNvPr id="4" name="MSIPCMContentMarking" descr="{&quot;HashCode&quot;:238713050,&quot;Placement&quot;:&quot;Footer&quot;}">
            <a:extLst>
              <a:ext uri="{FF2B5EF4-FFF2-40B4-BE49-F238E27FC236}">
                <a16:creationId xmlns:a16="http://schemas.microsoft.com/office/drawing/2014/main" id="{526C80AA-E595-4008-9891-128D7DF72BA8}"/>
              </a:ext>
            </a:extLst>
          </p:cNvPr>
          <p:cNvSpPr txBox="1"/>
          <p:nvPr userDrawn="1"/>
        </p:nvSpPr>
        <p:spPr>
          <a:xfrm>
            <a:off x="4240679" y="6624578"/>
            <a:ext cx="662642" cy="233422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1">
            <a:sp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fr-FR" sz="900">
                <a:solidFill>
                  <a:srgbClr val="7F7F7F"/>
                </a:solidFill>
                <a:latin typeface="Arial" panose="020B0604020202020204" pitchFamily="34" charset="0"/>
              </a:rPr>
              <a:t>General</a:t>
            </a:r>
            <a:endParaRPr lang="fr-FR" sz="900" dirty="0" err="1">
              <a:solidFill>
                <a:srgbClr val="7F7F7F"/>
              </a:solidFill>
              <a:latin typeface="Arial" panose="020B0604020202020204" pitchFamily="34" charset="0"/>
            </a:endParaRPr>
          </a:p>
        </p:txBody>
      </p:sp>
    </p:spTree>
    <p:custDataLst>
      <p:tags r:id="rId10"/>
    </p:custDataLst>
    <p:extLst>
      <p:ext uri="{BB962C8B-B14F-4D97-AF65-F5344CB8AC3E}">
        <p14:creationId xmlns:p14="http://schemas.microsoft.com/office/powerpoint/2010/main" val="240492198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</p:sldLayoutIdLst>
  <p:hf sldNum="0" hdr="0" dt="0"/>
  <p:txStyles>
    <p:titleStyle>
      <a:lvl1pPr algn="l" defTabSz="914400" rtl="0" eaLnBrk="1" latinLnBrk="0" hangingPunct="1">
        <a:spcBef>
          <a:spcPct val="0"/>
        </a:spcBef>
        <a:buNone/>
        <a:defRPr sz="3000" b="1" kern="1200">
          <a:solidFill>
            <a:schemeClr val="accent4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ts val="400"/>
        </a:spcBef>
        <a:buClr>
          <a:schemeClr val="accent4"/>
        </a:buClr>
        <a:buFont typeface="Wingdings" panose="05000000000000000000" pitchFamily="2" charset="2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177800" indent="-177800" algn="l" defTabSz="914400" rtl="0" eaLnBrk="1" latinLnBrk="0" hangingPunct="1">
        <a:spcBef>
          <a:spcPts val="400"/>
        </a:spcBef>
        <a:buClr>
          <a:schemeClr val="accent4"/>
        </a:buClr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357188" indent="-179388" algn="l" defTabSz="914400" rtl="0" eaLnBrk="1" latinLnBrk="0" hangingPunct="1">
        <a:spcBef>
          <a:spcPts val="400"/>
        </a:spcBef>
        <a:buClr>
          <a:schemeClr val="accent4"/>
        </a:buClr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34988" indent="-177800" algn="l" defTabSz="914400" rtl="0" eaLnBrk="1" latinLnBrk="0" hangingPunct="1">
        <a:spcBef>
          <a:spcPts val="400"/>
        </a:spcBef>
        <a:buClr>
          <a:schemeClr val="accent4"/>
        </a:buClr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14375" indent="-179388" algn="l" defTabSz="914400" rtl="0" eaLnBrk="1" latinLnBrk="0" hangingPunct="1">
        <a:spcBef>
          <a:spcPts val="400"/>
        </a:spcBef>
        <a:buClr>
          <a:schemeClr val="accent4"/>
        </a:buClr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935">
          <p15:clr>
            <a:srgbClr val="F26B43"/>
          </p15:clr>
        </p15:guide>
        <p15:guide id="2" pos="2857">
          <p15:clr>
            <a:srgbClr val="F26B43"/>
          </p15:clr>
        </p15:guide>
        <p15:guide id="3" pos="408">
          <p15:clr>
            <a:srgbClr val="F26B43"/>
          </p15:clr>
        </p15:guide>
        <p15:guide id="4" pos="2993">
          <p15:clr>
            <a:srgbClr val="F26B43"/>
          </p15:clr>
        </p15:guide>
        <p15:guide id="5" pos="5443">
          <p15:clr>
            <a:srgbClr val="F26B43"/>
          </p15:clr>
        </p15:guide>
        <p15:guide id="6" orient="horz" pos="3770">
          <p15:clr>
            <a:srgbClr val="F26B43"/>
          </p15:clr>
        </p15:guide>
        <p15:guide id="9" pos="5556">
          <p15:clr>
            <a:srgbClr val="F26B43"/>
          </p15:clr>
        </p15:guide>
        <p15:guide id="10" orient="horz" pos="4020">
          <p15:clr>
            <a:srgbClr val="F26B43"/>
          </p15:clr>
        </p15:guide>
        <p15:guide id="11" pos="204">
          <p15:clr>
            <a:srgbClr val="F26B43"/>
          </p15:clr>
        </p15:guide>
        <p15:guide id="12" pos="2925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9.png"/><Relationship Id="rId2" Type="http://schemas.openxmlformats.org/officeDocument/2006/relationships/tags" Target="../tags/tag16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8.png"/><Relationship Id="rId5" Type="http://schemas.openxmlformats.org/officeDocument/2006/relationships/image" Target="../media/image7.emf"/><Relationship Id="rId4" Type="http://schemas.openxmlformats.org/officeDocument/2006/relationships/oleObject" Target="../embeddings/oleObject7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2"/>
          <p:cNvGrpSpPr>
            <a:grpSpLocks/>
          </p:cNvGrpSpPr>
          <p:nvPr/>
        </p:nvGrpSpPr>
        <p:grpSpPr bwMode="auto">
          <a:xfrm>
            <a:off x="649288" y="1794134"/>
            <a:ext cx="7991475" cy="4017748"/>
            <a:chOff x="650875" y="1906363"/>
            <a:chExt cx="7991475" cy="4042393"/>
          </a:xfrm>
        </p:grpSpPr>
        <p:sp>
          <p:nvSpPr>
            <p:cNvPr id="21" name="Rechteck 3"/>
            <p:cNvSpPr/>
            <p:nvPr/>
          </p:nvSpPr>
          <p:spPr>
            <a:xfrm>
              <a:off x="650875" y="1906363"/>
              <a:ext cx="3889375" cy="389143"/>
            </a:xfrm>
            <a:prstGeom prst="rect">
              <a:avLst/>
            </a:prstGeom>
            <a:solidFill>
              <a:schemeClr val="accent4"/>
            </a:solidFill>
            <a:ln w="1270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08000" tIns="72000" rIns="108000" bIns="7200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0"/>
                </a:spcAft>
                <a:buClr>
                  <a:srgbClr val="FF6600"/>
                </a:buClr>
                <a:buSzTx/>
                <a:buFontTx/>
                <a:buNone/>
                <a:tabLst/>
                <a:defRPr/>
              </a:pPr>
              <a:r>
                <a:rPr kumimoji="0" lang="fr-FR" sz="1400" b="1" i="0" u="none" strike="noStrike" cap="none" normalizeH="0" baseline="0" noProof="0">
                  <a:ln>
                    <a:noFill/>
                  </a:ln>
                  <a:solidFill>
                    <a:srgbClr val="FFFFFF"/>
                  </a:solidFill>
                  <a:uLnTx/>
                  <a:uFillTx/>
                  <a:latin typeface="Arial"/>
                  <a:ea typeface="MS PGothic" pitchFamily="34" charset="-128"/>
                  <a:cs typeface="+mn-cs"/>
                </a:rPr>
                <a:t>VALEUR ET AVANTAGES</a:t>
              </a:r>
            </a:p>
          </p:txBody>
        </p:sp>
        <p:sp>
          <p:nvSpPr>
            <p:cNvPr id="22" name="Rechteck 4"/>
            <p:cNvSpPr>
              <a:spLocks/>
            </p:cNvSpPr>
            <p:nvPr/>
          </p:nvSpPr>
          <p:spPr>
            <a:xfrm>
              <a:off x="650875" y="2295507"/>
              <a:ext cx="3889375" cy="3653248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08000" tIns="72000" rIns="108000" bIns="72000"/>
            <a:lstStyle/>
            <a:p>
              <a:pPr marL="342900" marR="0" lvl="0" indent="-342900" algn="l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E64B00"/>
                </a:buClr>
                <a:buSzTx/>
                <a:buFont typeface="Wingdings" charset="2"/>
                <a:buChar char="§"/>
                <a:tabLst/>
                <a:defRPr/>
              </a:pPr>
              <a:endParaRPr kumimoji="0" lang="en-US" altLang="fr-FR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" name="Rechteck 11"/>
            <p:cNvSpPr/>
            <p:nvPr/>
          </p:nvSpPr>
          <p:spPr>
            <a:xfrm>
              <a:off x="4752975" y="1906524"/>
              <a:ext cx="3889375" cy="388983"/>
            </a:xfrm>
            <a:prstGeom prst="rect">
              <a:avLst/>
            </a:prstGeom>
            <a:solidFill>
              <a:schemeClr val="accent4"/>
            </a:solidFill>
            <a:ln w="1270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08000" tIns="72000" rIns="108000" bIns="72000" anchor="ctr"/>
            <a:lstStyle/>
            <a:p>
              <a:pPr marL="190500" marR="0" lvl="0" indent="-190500" algn="l" defTabSz="914400" rtl="0" eaLnBrk="1" fontAlgn="base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0"/>
                </a:spcAft>
                <a:buClr>
                  <a:srgbClr val="E64B00"/>
                </a:buClr>
                <a:buSzTx/>
                <a:buFontTx/>
                <a:buNone/>
                <a:tabLst/>
                <a:defRPr/>
              </a:pPr>
              <a:r>
                <a:rPr kumimoji="0" lang="fr-FR" sz="1400" b="1" i="0" u="none" strike="noStrike" cap="none" normalizeH="0" baseline="0" noProof="1">
                  <a:ln>
                    <a:noFill/>
                  </a:ln>
                  <a:solidFill>
                    <a:srgbClr val="FFFFFF"/>
                  </a:solidFill>
                  <a:uLnTx/>
                  <a:uFillTx/>
                  <a:latin typeface="Arial" charset="0"/>
                  <a:ea typeface="+mn-ea"/>
                  <a:cs typeface="Arial" charset="0"/>
                </a:rPr>
                <a:t>DESCRIPTION</a:t>
              </a:r>
            </a:p>
          </p:txBody>
        </p:sp>
        <p:sp>
          <p:nvSpPr>
            <p:cNvPr id="24" name="Rechteck 12"/>
            <p:cNvSpPr>
              <a:spLocks/>
            </p:cNvSpPr>
            <p:nvPr/>
          </p:nvSpPr>
          <p:spPr>
            <a:xfrm>
              <a:off x="4752975" y="2295508"/>
              <a:ext cx="3889375" cy="3653248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08000" tIns="72000" rIns="108000" bIns="72000"/>
            <a:lstStyle/>
            <a:p>
              <a:pPr marL="342900" marR="0" lvl="0" indent="-34290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E64B00"/>
                </a:buClr>
                <a:buSzTx/>
                <a:buFont typeface="Wingdings" charset="2"/>
                <a:buChar char="§"/>
                <a:tabLst/>
                <a:defRPr/>
              </a:pPr>
              <a:endPara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宋体" charset="-122"/>
                <a:cs typeface="+mn-cs"/>
              </a:endParaRPr>
            </a:p>
          </p:txBody>
        </p:sp>
      </p:grpSp>
      <p:graphicFrame>
        <p:nvGraphicFramePr>
          <p:cNvPr id="19458" name="Objekt 5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483" name="think-cell Folie" r:id="rId4" imgW="360" imgH="360" progId="TCLayout.ActiveDocument.1">
                  <p:embed/>
                </p:oleObj>
              </mc:Choice>
              <mc:Fallback>
                <p:oleObj name="think-cell Folie" r:id="rId4" imgW="360" imgH="360" progId="TCLayout.ActiveDocument.1">
                  <p:embed/>
                  <p:pic>
                    <p:nvPicPr>
                      <p:cNvPr id="19458" name="Objekt 5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47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Réduisez la consommation d'eau et de vapeur de vos équipements</a:t>
            </a:r>
          </a:p>
        </p:txBody>
      </p:sp>
      <p:sp>
        <p:nvSpPr>
          <p:cNvPr id="19477" name="Text Placeholder 2"/>
          <p:cNvSpPr>
            <a:spLocks noGrp="1"/>
          </p:cNvSpPr>
          <p:nvPr>
            <p:ph type="body" sz="quarter" idx="4294967295"/>
          </p:nvPr>
        </p:nvSpPr>
        <p:spPr>
          <a:xfrm>
            <a:off x="650398" y="1472812"/>
            <a:ext cx="7997825" cy="307975"/>
          </a:xfrm>
        </p:spPr>
        <p:txBody>
          <a:bodyPr/>
          <a:lstStyle/>
          <a:p>
            <a:r>
              <a:rPr lang="fr-FR" b="1" dirty="0"/>
              <a:t>PRINCE (</a:t>
            </a:r>
            <a:r>
              <a:rPr lang="fr-FR" b="1" dirty="0" err="1"/>
              <a:t>PR</a:t>
            </a:r>
            <a:r>
              <a:rPr lang="fr-FR" dirty="0" err="1"/>
              <a:t>ediction</a:t>
            </a:r>
            <a:r>
              <a:rPr lang="fr-FR" dirty="0"/>
              <a:t> </a:t>
            </a:r>
            <a:r>
              <a:rPr lang="fr-FR" b="1" dirty="0"/>
              <a:t>IN</a:t>
            </a:r>
            <a:r>
              <a:rPr lang="fr-FR" dirty="0"/>
              <a:t> </a:t>
            </a:r>
            <a:r>
              <a:rPr lang="fr-FR" b="1" dirty="0"/>
              <a:t>C</a:t>
            </a:r>
            <a:r>
              <a:rPr lang="fr-FR" dirty="0"/>
              <a:t>ontrol </a:t>
            </a:r>
            <a:r>
              <a:rPr lang="fr-FR" b="1" dirty="0"/>
              <a:t>E</a:t>
            </a:r>
            <a:r>
              <a:rPr lang="fr-FR" dirty="0"/>
              <a:t>quation) – Système de commande « Plus »</a:t>
            </a:r>
          </a:p>
        </p:txBody>
      </p:sp>
      <p:sp>
        <p:nvSpPr>
          <p:cNvPr id="19478" name="Text Placeholder 2"/>
          <p:cNvSpPr txBox="1">
            <a:spLocks/>
          </p:cNvSpPr>
          <p:nvPr/>
        </p:nvSpPr>
        <p:spPr bwMode="auto">
          <a:xfrm>
            <a:off x="647700" y="5901302"/>
            <a:ext cx="7978775" cy="4185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spcBef>
                <a:spcPct val="2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182563" indent="-182563">
              <a:spcBef>
                <a:spcPts val="1200"/>
              </a:spcBef>
              <a:buClr>
                <a:srgbClr val="E64B00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357188" indent="-174625">
              <a:buClr>
                <a:srgbClr val="E64B0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539750" indent="-182563"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714375" indent="-174625"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1171575" indent="-174625" eaLnBrk="0" fontAlgn="base" hangingPunc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1628775" indent="-174625" eaLnBrk="0" fontAlgn="base" hangingPunc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2085975" indent="-174625" eaLnBrk="0" fontAlgn="base" hangingPunc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2543175" indent="-174625" eaLnBrk="0" fontAlgn="base" hangingPunc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fr-FR" sz="800" dirty="0"/>
              <a:t>Valeur : Rendement, optimisation des coûts, </a:t>
            </a:r>
            <a:r>
              <a:rPr lang="en-US" sz="800" dirty="0" err="1"/>
              <a:t>développement</a:t>
            </a:r>
            <a:r>
              <a:rPr lang="en-US" sz="800" dirty="0"/>
              <a:t> durable</a:t>
            </a:r>
            <a:r>
              <a:rPr lang="fr-FR" sz="800" dirty="0"/>
              <a:t> </a:t>
            </a:r>
          </a:p>
          <a:p>
            <a:r>
              <a:rPr lang="fr-FR" sz="800" dirty="0"/>
              <a:t>Équipements : pasteurisateur</a:t>
            </a:r>
          </a:p>
          <a:p>
            <a:r>
              <a:rPr lang="fr-FR" sz="800" dirty="0"/>
              <a:t>Code catalogue : VRP-023</a:t>
            </a:r>
          </a:p>
        </p:txBody>
      </p:sp>
      <p:sp>
        <p:nvSpPr>
          <p:cNvPr id="19479" name="BainBulletsConfiguration" hidden="1"/>
          <p:cNvSpPr txBox="1">
            <a:spLocks noChangeArrowheads="1"/>
          </p:cNvSpPr>
          <p:nvPr/>
        </p:nvSpPr>
        <p:spPr bwMode="auto">
          <a:xfrm>
            <a:off x="12700" y="12700"/>
            <a:ext cx="0" cy="15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E64B00"/>
              </a:buClr>
              <a:buSzTx/>
              <a:buFontTx/>
              <a:buNone/>
              <a:tabLst/>
              <a:defRPr/>
            </a:pPr>
            <a:endParaRPr kumimoji="0" lang="en-US" altLang="fr-FR" sz="1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47700" y="2259384"/>
            <a:ext cx="3890963" cy="24776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chemeClr val="accent4"/>
              </a:buClr>
            </a:pPr>
            <a:r>
              <a:rPr lang="fr-FR" sz="1050" b="1" dirty="0"/>
              <a:t>Maintenance</a:t>
            </a:r>
          </a:p>
          <a:p>
            <a:pPr>
              <a:buClr>
                <a:schemeClr val="accent4"/>
              </a:buClr>
            </a:pPr>
            <a:r>
              <a:rPr lang="fr-FR" sz="1050" dirty="0"/>
              <a:t>Simplification des opérations de maintenance courante</a:t>
            </a:r>
          </a:p>
          <a:p>
            <a:pPr>
              <a:buClr>
                <a:schemeClr val="accent4"/>
              </a:buClr>
            </a:pPr>
            <a:r>
              <a:rPr lang="fr-FR" sz="1050" b="1" dirty="0"/>
              <a:t>Sécurité et ergonomie</a:t>
            </a:r>
          </a:p>
          <a:p>
            <a:pPr>
              <a:buClr>
                <a:schemeClr val="accent4"/>
              </a:buClr>
            </a:pPr>
            <a:r>
              <a:rPr lang="fr-FR" sz="1050" dirty="0"/>
              <a:t>Liste des alarmes et messages.</a:t>
            </a:r>
          </a:p>
          <a:p>
            <a:pPr>
              <a:buClr>
                <a:schemeClr val="accent4"/>
              </a:buClr>
            </a:pPr>
            <a:r>
              <a:rPr lang="fr-FR" sz="1050" dirty="0"/>
              <a:t>Simplicité de la conduite machine grâce au pupitre de commande.</a:t>
            </a:r>
          </a:p>
          <a:p>
            <a:pPr>
              <a:buClr>
                <a:schemeClr val="accent4"/>
              </a:buClr>
            </a:pPr>
            <a:r>
              <a:rPr lang="fr-FR" sz="1050" dirty="0"/>
              <a:t>Mot de passe personnel avec différentes fonctionnalités.</a:t>
            </a:r>
          </a:p>
          <a:p>
            <a:pPr>
              <a:buClr>
                <a:schemeClr val="accent4"/>
              </a:buClr>
            </a:pPr>
            <a:r>
              <a:rPr lang="fr-FR" sz="1050" b="1" dirty="0"/>
              <a:t>Productivité</a:t>
            </a:r>
          </a:p>
          <a:p>
            <a:pPr>
              <a:buClr>
                <a:schemeClr val="accent4"/>
              </a:buClr>
            </a:pPr>
            <a:r>
              <a:rPr lang="fr-FR" sz="1050" dirty="0"/>
              <a:t>Économies de consommation d'eau du réseau.</a:t>
            </a:r>
          </a:p>
          <a:p>
            <a:pPr>
              <a:buClr>
                <a:schemeClr val="accent4"/>
              </a:buClr>
            </a:pPr>
            <a:r>
              <a:rPr lang="fr-FR" sz="1050" dirty="0"/>
              <a:t>Baisse des coûts liés à la consommation de vapeur.</a:t>
            </a:r>
          </a:p>
          <a:p>
            <a:pPr>
              <a:buClr>
                <a:schemeClr val="accent4"/>
              </a:buClr>
            </a:pPr>
            <a:r>
              <a:rPr lang="fr-FR" sz="1050" b="1" dirty="0"/>
              <a:t>Flexibilité</a:t>
            </a:r>
          </a:p>
          <a:p>
            <a:pPr>
              <a:buClr>
                <a:schemeClr val="accent4"/>
              </a:buClr>
            </a:pPr>
            <a:r>
              <a:rPr lang="fr-FR" sz="1050" dirty="0"/>
              <a:t>Possibilité de changer le format très rapidement.</a:t>
            </a:r>
          </a:p>
          <a:p>
            <a:pPr>
              <a:buClr>
                <a:schemeClr val="accent4"/>
              </a:buClr>
            </a:pPr>
            <a:r>
              <a:rPr lang="fr-FR" sz="1050" dirty="0"/>
              <a:t>Possibilité de définir les paramètres de fonctionnement de la machine.</a:t>
            </a:r>
          </a:p>
          <a:p>
            <a:pPr>
              <a:buClr>
                <a:schemeClr val="accent4"/>
              </a:buClr>
            </a:pPr>
            <a:endParaRPr lang="fr-FR" sz="800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F44C1F8-6FC3-4515-B08E-1A90733BAFE7}"/>
              </a:ext>
            </a:extLst>
          </p:cNvPr>
          <p:cNvSpPr/>
          <p:nvPr/>
        </p:nvSpPr>
        <p:spPr>
          <a:xfrm>
            <a:off x="4751388" y="2207600"/>
            <a:ext cx="3889375" cy="20928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5725" lvl="1">
              <a:buClr>
                <a:schemeClr val="accent4"/>
              </a:buClr>
            </a:pPr>
            <a:r>
              <a:rPr lang="fr-FR" sz="1000" dirty="0"/>
              <a:t>Contrôle efficace de l'unité de pasteurisation « PU » :</a:t>
            </a:r>
          </a:p>
          <a:p>
            <a:pPr marL="628650" lvl="1" indent="-171450">
              <a:buClr>
                <a:schemeClr val="accent4"/>
              </a:buClr>
              <a:buFont typeface="Arial" panose="020B0604020202020204" pitchFamily="34" charset="0"/>
              <a:buChar char="•"/>
            </a:pPr>
            <a:r>
              <a:rPr lang="fr-FR" sz="1000" dirty="0"/>
              <a:t>Pas de produit sous-pasteurisé </a:t>
            </a:r>
          </a:p>
          <a:p>
            <a:pPr marL="628650" lvl="1" indent="-171450">
              <a:buClr>
                <a:schemeClr val="accent4"/>
              </a:buClr>
              <a:buFont typeface="Arial" panose="020B0604020202020204" pitchFamily="34" charset="0"/>
              <a:buChar char="•"/>
            </a:pPr>
            <a:r>
              <a:rPr lang="fr-FR" sz="1000" dirty="0"/>
              <a:t>Accumulation minimale d'unités de pasteurisation garantie o Définit et limite la sur-pasteurisation </a:t>
            </a:r>
          </a:p>
          <a:p>
            <a:pPr marL="628650" lvl="1" indent="-171450">
              <a:buClr>
                <a:schemeClr val="accent4"/>
              </a:buClr>
              <a:buFont typeface="Arial" panose="020B0604020202020204" pitchFamily="34" charset="0"/>
              <a:buChar char="•"/>
            </a:pPr>
            <a:r>
              <a:rPr lang="fr-FR" sz="1000" dirty="0"/>
              <a:t>L'écart de température requis pour la pasteurisation (« Killing </a:t>
            </a:r>
            <a:r>
              <a:rPr lang="fr-FR" sz="1000" dirty="0" err="1"/>
              <a:t>Effect</a:t>
            </a:r>
            <a:r>
              <a:rPr lang="fr-FR" sz="1000" dirty="0"/>
              <a:t> ») est atteint</a:t>
            </a:r>
          </a:p>
          <a:p>
            <a:pPr lvl="1">
              <a:buClr>
                <a:schemeClr val="accent4"/>
              </a:buClr>
            </a:pPr>
            <a:endParaRPr lang="en-US" sz="1000" dirty="0"/>
          </a:p>
          <a:p>
            <a:pPr marL="85725" lvl="1">
              <a:buClr>
                <a:schemeClr val="accent4"/>
              </a:buClr>
            </a:pPr>
            <a:r>
              <a:rPr lang="fr-FR" sz="1000" dirty="0"/>
              <a:t>Contrôle efficace de la température de sortie du produit</a:t>
            </a:r>
          </a:p>
          <a:p>
            <a:pPr lvl="1">
              <a:buClr>
                <a:schemeClr val="accent4"/>
              </a:buClr>
            </a:pPr>
            <a:endParaRPr lang="en-US" sz="1000" dirty="0"/>
          </a:p>
          <a:p>
            <a:pPr marL="180000" indent="-180000">
              <a:buClr>
                <a:schemeClr val="accent4"/>
              </a:buClr>
              <a:buFont typeface="Wingdings" panose="05000000000000000000" pitchFamily="2" charset="2"/>
              <a:buChar char="§"/>
            </a:pPr>
            <a:r>
              <a:rPr lang="fr-FR" sz="1000" dirty="0"/>
              <a:t>Système facile à régler</a:t>
            </a:r>
          </a:p>
          <a:p>
            <a:pPr marL="171450" indent="-171450">
              <a:buClr>
                <a:schemeClr val="accent4"/>
              </a:buClr>
              <a:buFont typeface="Arial" panose="020B0604020202020204" pitchFamily="34" charset="0"/>
              <a:buChar char="•"/>
            </a:pPr>
            <a:r>
              <a:rPr lang="fr-FR" sz="1000" dirty="0"/>
              <a:t>Définition précise de la recette pour chaque format.</a:t>
            </a:r>
          </a:p>
          <a:p>
            <a:pPr marL="171450" indent="-171450">
              <a:buClr>
                <a:schemeClr val="accent4"/>
              </a:buClr>
              <a:buFont typeface="Arial" panose="020B0604020202020204" pitchFamily="34" charset="0"/>
              <a:buChar char="•"/>
            </a:pPr>
            <a:r>
              <a:rPr lang="fr-FR" sz="1000" dirty="0"/>
              <a:t>Acquisition des données de production</a:t>
            </a:r>
          </a:p>
          <a:p>
            <a:pPr marL="171450" indent="-171450">
              <a:buClr>
                <a:schemeClr val="accent4"/>
              </a:buClr>
              <a:buFont typeface="Arial" panose="020B0604020202020204" pitchFamily="34" charset="0"/>
              <a:buChar char="•"/>
            </a:pPr>
            <a:r>
              <a:rPr lang="fr-FR" sz="1000" dirty="0"/>
              <a:t>Rapports clairs et exhaustifs.</a:t>
            </a:r>
          </a:p>
        </p:txBody>
      </p:sp>
      <p:pic>
        <p:nvPicPr>
          <p:cNvPr id="16" name="Immagine 1">
            <a:extLst>
              <a:ext uri="{FF2B5EF4-FFF2-40B4-BE49-F238E27FC236}">
                <a16:creationId xmlns:a16="http://schemas.microsoft.com/office/drawing/2014/main" id="{7ABECAA7-E588-48A4-AC4E-CC29DF107AB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12840" y="4395212"/>
            <a:ext cx="1632357" cy="1219832"/>
          </a:xfrm>
          <a:prstGeom prst="rect">
            <a:avLst/>
          </a:prstGeom>
        </p:spPr>
      </p:pic>
      <p:pic>
        <p:nvPicPr>
          <p:cNvPr id="15" name="Image 9">
            <a:extLst>
              <a:ext uri="{FF2B5EF4-FFF2-40B4-BE49-F238E27FC236}">
                <a16:creationId xmlns:a16="http://schemas.microsoft.com/office/drawing/2014/main" id="{37700539-7A5A-4D2C-AC80-A7D78B20246D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1200" y="3175"/>
            <a:ext cx="812800" cy="8154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3365005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UNDODONOTDELETE" val="0"/>
  <p:tag name="ARTICULATE_SLIDE_COUNT" val="50"/>
  <p:tag name="ARTICULATE_PROJECT_OPEN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1_NewGeboCermex_Template_4x3_v10_FINAL">
  <a:themeElements>
    <a:clrScheme name="Sidel_color">
      <a:dk1>
        <a:srgbClr val="FFFFFF"/>
      </a:dk1>
      <a:lt1>
        <a:srgbClr val="000000"/>
      </a:lt1>
      <a:dk2>
        <a:srgbClr val="7F7F7F"/>
      </a:dk2>
      <a:lt2>
        <a:srgbClr val="003382"/>
      </a:lt2>
      <a:accent1>
        <a:srgbClr val="3399FF"/>
      </a:accent1>
      <a:accent2>
        <a:srgbClr val="FF9900"/>
      </a:accent2>
      <a:accent3>
        <a:srgbClr val="669900"/>
      </a:accent3>
      <a:accent4>
        <a:srgbClr val="E64B00"/>
      </a:accent4>
      <a:accent5>
        <a:srgbClr val="7F7F7F"/>
      </a:accent5>
      <a:accent6>
        <a:srgbClr val="FF0000"/>
      </a:accent6>
      <a:hlink>
        <a:srgbClr val="669900"/>
      </a:hlink>
      <a:folHlink>
        <a:srgbClr val="E64B00"/>
      </a:folHlink>
    </a:clrScheme>
    <a:fontScheme name="Sidel_fon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2"/>
        </a:solidFill>
        <a:ln>
          <a:noFill/>
        </a:ln>
      </a:spPr>
      <a:bodyPr rot="0" spcFirstLastPara="0" vertOverflow="overflow" horzOverflow="overflow" vert="horz" wrap="square" lIns="108000" tIns="72000" rIns="108000" bIns="72000" numCol="1" spcCol="0" rtlCol="0" fromWordArt="0" anchor="ctr" anchorCtr="0" forceAA="0" compatLnSpc="1">
        <a:prstTxWarp prst="textNoShape">
          <a:avLst/>
        </a:prstTxWarp>
        <a:noAutofit/>
      </a:bodyPr>
      <a:lstStyle>
        <a:defPPr>
          <a:defRPr sz="2000"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bg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>
          <a:defRPr sz="2000"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NewGeboCermex_Template_4x3_v10_FINAL.potx" id="{40843EB2-E077-49DA-961C-E3E6AA04AB3C}" vid="{D02E4197-38B6-451C-BC78-F167F6199CD7}"/>
    </a:ext>
  </a:extLst>
</a:theme>
</file>

<file path=ppt/theme/theme2.xml><?xml version="1.0" encoding="utf-8"?>
<a:theme xmlns:a="http://schemas.openxmlformats.org/drawingml/2006/main" name="Larissa">
  <a:themeElements>
    <a:clrScheme name="Sidel_color">
      <a:dk1>
        <a:srgbClr val="FFFFFF"/>
      </a:dk1>
      <a:lt1>
        <a:srgbClr val="000000"/>
      </a:lt1>
      <a:dk2>
        <a:srgbClr val="7F7F7F"/>
      </a:dk2>
      <a:lt2>
        <a:srgbClr val="003382"/>
      </a:lt2>
      <a:accent1>
        <a:srgbClr val="3399FF"/>
      </a:accent1>
      <a:accent2>
        <a:srgbClr val="FF9900"/>
      </a:accent2>
      <a:accent3>
        <a:srgbClr val="669900"/>
      </a:accent3>
      <a:accent4>
        <a:srgbClr val="E64B00"/>
      </a:accent4>
      <a:accent5>
        <a:srgbClr val="7F7F7F"/>
      </a:accent5>
      <a:accent6>
        <a:srgbClr val="FF0000"/>
      </a:accent6>
      <a:hlink>
        <a:srgbClr val="669900"/>
      </a:hlink>
      <a:folHlink>
        <a:srgbClr val="E64B00"/>
      </a:folHlink>
    </a:clrScheme>
    <a:fontScheme name="Sidel_fon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">
  <a:themeElements>
    <a:clrScheme name="Sidel_color">
      <a:dk1>
        <a:srgbClr val="FFFFFF"/>
      </a:dk1>
      <a:lt1>
        <a:srgbClr val="000000"/>
      </a:lt1>
      <a:dk2>
        <a:srgbClr val="7F7F7F"/>
      </a:dk2>
      <a:lt2>
        <a:srgbClr val="003382"/>
      </a:lt2>
      <a:accent1>
        <a:srgbClr val="3399FF"/>
      </a:accent1>
      <a:accent2>
        <a:srgbClr val="FF9900"/>
      </a:accent2>
      <a:accent3>
        <a:srgbClr val="669900"/>
      </a:accent3>
      <a:accent4>
        <a:srgbClr val="E64B00"/>
      </a:accent4>
      <a:accent5>
        <a:srgbClr val="7F7F7F"/>
      </a:accent5>
      <a:accent6>
        <a:srgbClr val="FF0000"/>
      </a:accent6>
      <a:hlink>
        <a:srgbClr val="669900"/>
      </a:hlink>
      <a:folHlink>
        <a:srgbClr val="E64B00"/>
      </a:folHlink>
    </a:clrScheme>
    <a:fontScheme name="Sidel_fon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NewGeboCermex_PPT_template_long</Template>
  <TotalTime>2</TotalTime>
  <Words>107</Words>
  <Application>Microsoft Office PowerPoint</Application>
  <PresentationFormat>On-screen Show (4:3)</PresentationFormat>
  <Paragraphs>30</Paragraphs>
  <Slides>1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MS PGothic</vt:lpstr>
      <vt:lpstr>SimSun</vt:lpstr>
      <vt:lpstr>Arial</vt:lpstr>
      <vt:lpstr>Wingdings</vt:lpstr>
      <vt:lpstr>1_NewGeboCermex_Template_4x3_v10_FINAL</vt:lpstr>
      <vt:lpstr>think-cell Folie</vt:lpstr>
      <vt:lpstr>Réduisez la consommation d'eau et de vapeur de vos équipements</vt:lpstr>
    </vt:vector>
  </TitlesOfParts>
  <Company>GeboCermex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Lightweight funnel</dc:title>
  <dc:creator>Claudio POMO</dc:creator>
  <cp:lastModifiedBy>Sorega, Dan</cp:lastModifiedBy>
  <cp:revision>18</cp:revision>
  <cp:lastPrinted>2017-05-19T07:45:48Z</cp:lastPrinted>
  <dcterms:created xsi:type="dcterms:W3CDTF">2018-01-25T16:00:18Z</dcterms:created>
  <dcterms:modified xsi:type="dcterms:W3CDTF">2021-01-05T09:21:04Z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rticulateGUID">
    <vt:lpwstr>1F47552F-2D7C-4099-8EF3-419AFDBA81FA</vt:lpwstr>
  </property>
  <property fmtid="{D5CDD505-2E9C-101B-9397-08002B2CF9AE}" pid="3" name="ArticulatePath">
    <vt:lpwstr>Sidel_Template_4x3_opt</vt:lpwstr>
  </property>
  <property fmtid="{D5CDD505-2E9C-101B-9397-08002B2CF9AE}" pid="4" name="MSIP_Label_94480757-a570-4f64-84e7-c5b3ffe9d573_Enabled">
    <vt:lpwstr>True</vt:lpwstr>
  </property>
  <property fmtid="{D5CDD505-2E9C-101B-9397-08002B2CF9AE}" pid="5" name="MSIP_Label_94480757-a570-4f64-84e7-c5b3ffe9d573_SiteId">
    <vt:lpwstr>2390cbd1-e663-4321-bc93-ba298637ce52</vt:lpwstr>
  </property>
  <property fmtid="{D5CDD505-2E9C-101B-9397-08002B2CF9AE}" pid="6" name="MSIP_Label_94480757-a570-4f64-84e7-c5b3ffe9d573_Owner">
    <vt:lpwstr>107200@sidel.com</vt:lpwstr>
  </property>
  <property fmtid="{D5CDD505-2E9C-101B-9397-08002B2CF9AE}" pid="7" name="MSIP_Label_94480757-a570-4f64-84e7-c5b3ffe9d573_SetDate">
    <vt:lpwstr>2019-11-27T13:28:11.2239877Z</vt:lpwstr>
  </property>
  <property fmtid="{D5CDD505-2E9C-101B-9397-08002B2CF9AE}" pid="8" name="MSIP_Label_94480757-a570-4f64-84e7-c5b3ffe9d573_Name">
    <vt:lpwstr>General</vt:lpwstr>
  </property>
  <property fmtid="{D5CDD505-2E9C-101B-9397-08002B2CF9AE}" pid="9" name="MSIP_Label_94480757-a570-4f64-84e7-c5b3ffe9d573_Application">
    <vt:lpwstr>Microsoft Azure Information Protection</vt:lpwstr>
  </property>
  <property fmtid="{D5CDD505-2E9C-101B-9397-08002B2CF9AE}" pid="10" name="MSIP_Label_94480757-a570-4f64-84e7-c5b3ffe9d573_Extended_MSFT_Method">
    <vt:lpwstr>Automatic</vt:lpwstr>
  </property>
  <property fmtid="{D5CDD505-2E9C-101B-9397-08002B2CF9AE}" pid="11" name="MSIP_Label_e35bb0a3-90cf-41a8-939e-500b35438edf_Enabled">
    <vt:lpwstr>True</vt:lpwstr>
  </property>
  <property fmtid="{D5CDD505-2E9C-101B-9397-08002B2CF9AE}" pid="12" name="MSIP_Label_e35bb0a3-90cf-41a8-939e-500b35438edf_SiteId">
    <vt:lpwstr>2390cbd1-e663-4321-bc93-ba298637ce52</vt:lpwstr>
  </property>
  <property fmtid="{D5CDD505-2E9C-101B-9397-08002B2CF9AE}" pid="13" name="MSIP_Label_e35bb0a3-90cf-41a8-939e-500b35438edf_Owner">
    <vt:lpwstr>107200@sidel.com</vt:lpwstr>
  </property>
  <property fmtid="{D5CDD505-2E9C-101B-9397-08002B2CF9AE}" pid="14" name="MSIP_Label_e35bb0a3-90cf-41a8-939e-500b35438edf_SetDate">
    <vt:lpwstr>2018-03-23T13:30:01.5933707+01:00</vt:lpwstr>
  </property>
  <property fmtid="{D5CDD505-2E9C-101B-9397-08002B2CF9AE}" pid="15" name="MSIP_Label_e35bb0a3-90cf-41a8-939e-500b35438edf_Name">
    <vt:lpwstr>Sidel-Confidential</vt:lpwstr>
  </property>
  <property fmtid="{D5CDD505-2E9C-101B-9397-08002B2CF9AE}" pid="16" name="MSIP_Label_e35bb0a3-90cf-41a8-939e-500b35438edf_Application">
    <vt:lpwstr>Microsoft Azure Information Protection</vt:lpwstr>
  </property>
  <property fmtid="{D5CDD505-2E9C-101B-9397-08002B2CF9AE}" pid="17" name="MSIP_Label_e35bb0a3-90cf-41a8-939e-500b35438edf_Extended_MSFT_Method">
    <vt:lpwstr>Automatic</vt:lpwstr>
  </property>
  <property fmtid="{D5CDD505-2E9C-101B-9397-08002B2CF9AE}" pid="18" name="MSIP_Label_06263584-a2fa-494a-b6ac-a3eeadb86bd0_Enabled">
    <vt:lpwstr>True</vt:lpwstr>
  </property>
  <property fmtid="{D5CDD505-2E9C-101B-9397-08002B2CF9AE}" pid="19" name="MSIP_Label_06263584-a2fa-494a-b6ac-a3eeadb86bd0_SiteId">
    <vt:lpwstr>2390cbd1-e663-4321-bc93-ba298637ce52</vt:lpwstr>
  </property>
  <property fmtid="{D5CDD505-2E9C-101B-9397-08002B2CF9AE}" pid="20" name="MSIP_Label_06263584-a2fa-494a-b6ac-a3eeadb86bd0_Owner">
    <vt:lpwstr>107200@sidel.com</vt:lpwstr>
  </property>
  <property fmtid="{D5CDD505-2E9C-101B-9397-08002B2CF9AE}" pid="21" name="MSIP_Label_06263584-a2fa-494a-b6ac-a3eeadb86bd0_SetDate">
    <vt:lpwstr>2018-03-23T13:30:01.5933707+01:00</vt:lpwstr>
  </property>
  <property fmtid="{D5CDD505-2E9C-101B-9397-08002B2CF9AE}" pid="22" name="MSIP_Label_06263584-a2fa-494a-b6ac-a3eeadb86bd0_Name">
    <vt:lpwstr>Internal</vt:lpwstr>
  </property>
  <property fmtid="{D5CDD505-2E9C-101B-9397-08002B2CF9AE}" pid="23" name="MSIP_Label_06263584-a2fa-494a-b6ac-a3eeadb86bd0_Application">
    <vt:lpwstr>Microsoft Azure Information Protection</vt:lpwstr>
  </property>
  <property fmtid="{D5CDD505-2E9C-101B-9397-08002B2CF9AE}" pid="24" name="MSIP_Label_06263584-a2fa-494a-b6ac-a3eeadb86bd0_Extended_MSFT_Method">
    <vt:lpwstr>Automatic</vt:lpwstr>
  </property>
  <property fmtid="{D5CDD505-2E9C-101B-9397-08002B2CF9AE}" pid="25" name="Sensitivity">
    <vt:lpwstr>General Sidel-Confidential Internal</vt:lpwstr>
  </property>
</Properties>
</file>