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6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028"/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E37EA-2C14-4339-B6E9-618909B687BE}" v="2" dt="2025-06-04T13:36:09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min, Lionel" userId="70f991df-9a20-4e7c-b3a0-a5e8a435216e" providerId="ADAL" clId="{203E37EA-2C14-4339-B6E9-618909B687BE}"/>
    <pc:docChg chg="delSld modSld">
      <pc:chgData name="Chemin, Lionel" userId="70f991df-9a20-4e7c-b3a0-a5e8a435216e" providerId="ADAL" clId="{203E37EA-2C14-4339-B6E9-618909B687BE}" dt="2025-06-04T13:36:09.580" v="19"/>
      <pc:docMkLst>
        <pc:docMk/>
      </pc:docMkLst>
      <pc:sldChg chg="del">
        <pc:chgData name="Chemin, Lionel" userId="70f991df-9a20-4e7c-b3a0-a5e8a435216e" providerId="ADAL" clId="{203E37EA-2C14-4339-B6E9-618909B687BE}" dt="2025-06-04T13:33:19.772" v="0" actId="2696"/>
        <pc:sldMkLst>
          <pc:docMk/>
          <pc:sldMk cId="4193791004" sldId="256"/>
        </pc:sldMkLst>
      </pc:sldChg>
      <pc:sldChg chg="del">
        <pc:chgData name="Chemin, Lionel" userId="70f991df-9a20-4e7c-b3a0-a5e8a435216e" providerId="ADAL" clId="{203E37EA-2C14-4339-B6E9-618909B687BE}" dt="2025-06-04T13:33:23.619" v="1" actId="2696"/>
        <pc:sldMkLst>
          <pc:docMk/>
          <pc:sldMk cId="3397401619" sldId="257"/>
        </pc:sldMkLst>
      </pc:sldChg>
      <pc:sldChg chg="del">
        <pc:chgData name="Chemin, Lionel" userId="70f991df-9a20-4e7c-b3a0-a5e8a435216e" providerId="ADAL" clId="{203E37EA-2C14-4339-B6E9-618909B687BE}" dt="2025-06-04T13:33:38.294" v="5" actId="2696"/>
        <pc:sldMkLst>
          <pc:docMk/>
          <pc:sldMk cId="4216659229" sldId="258"/>
        </pc:sldMkLst>
      </pc:sldChg>
      <pc:sldChg chg="del">
        <pc:chgData name="Chemin, Lionel" userId="70f991df-9a20-4e7c-b3a0-a5e8a435216e" providerId="ADAL" clId="{203E37EA-2C14-4339-B6E9-618909B687BE}" dt="2025-06-04T13:33:46.916" v="7" actId="2696"/>
        <pc:sldMkLst>
          <pc:docMk/>
          <pc:sldMk cId="2565520280" sldId="259"/>
        </pc:sldMkLst>
      </pc:sldChg>
      <pc:sldChg chg="del">
        <pc:chgData name="Chemin, Lionel" userId="70f991df-9a20-4e7c-b3a0-a5e8a435216e" providerId="ADAL" clId="{203E37EA-2C14-4339-B6E9-618909B687BE}" dt="2025-06-04T13:33:28.423" v="3" actId="2696"/>
        <pc:sldMkLst>
          <pc:docMk/>
          <pc:sldMk cId="250784796" sldId="260"/>
        </pc:sldMkLst>
      </pc:sldChg>
      <pc:sldChg chg="addSp modSp mod">
        <pc:chgData name="Chemin, Lionel" userId="70f991df-9a20-4e7c-b3a0-a5e8a435216e" providerId="ADAL" clId="{203E37EA-2C14-4339-B6E9-618909B687BE}" dt="2025-06-04T13:36:09.580" v="19"/>
        <pc:sldMkLst>
          <pc:docMk/>
          <pc:sldMk cId="2220894089" sldId="261"/>
        </pc:sldMkLst>
        <pc:spChg chg="add mod">
          <ac:chgData name="Chemin, Lionel" userId="70f991df-9a20-4e7c-b3a0-a5e8a435216e" providerId="ADAL" clId="{203E37EA-2C14-4339-B6E9-618909B687BE}" dt="2025-06-04T13:36:09.580" v="19"/>
          <ac:spMkLst>
            <pc:docMk/>
            <pc:sldMk cId="2220894089" sldId="261"/>
            <ac:spMk id="2" creationId="{CD2FA0D9-49FD-6623-932C-9BE32D79D749}"/>
          </ac:spMkLst>
        </pc:spChg>
        <pc:spChg chg="mod">
          <ac:chgData name="Chemin, Lionel" userId="70f991df-9a20-4e7c-b3a0-a5e8a435216e" providerId="ADAL" clId="{203E37EA-2C14-4339-B6E9-618909B687BE}" dt="2025-06-04T13:36:08.298" v="18" actId="1076"/>
          <ac:spMkLst>
            <pc:docMk/>
            <pc:sldMk cId="2220894089" sldId="261"/>
            <ac:spMk id="62" creationId="{C8150B97-541C-BC17-A789-56F8312ED4DB}"/>
          </ac:spMkLst>
        </pc:spChg>
      </pc:sldChg>
      <pc:sldChg chg="del">
        <pc:chgData name="Chemin, Lionel" userId="70f991df-9a20-4e7c-b3a0-a5e8a435216e" providerId="ADAL" clId="{203E37EA-2C14-4339-B6E9-618909B687BE}" dt="2025-06-04T13:35:08.470" v="9" actId="2696"/>
        <pc:sldMkLst>
          <pc:docMk/>
          <pc:sldMk cId="1608725399" sldId="262"/>
        </pc:sldMkLst>
      </pc:sldChg>
      <pc:sldChg chg="del">
        <pc:chgData name="Chemin, Lionel" userId="70f991df-9a20-4e7c-b3a0-a5e8a435216e" providerId="ADAL" clId="{203E37EA-2C14-4339-B6E9-618909B687BE}" dt="2025-06-04T13:35:08.470" v="9" actId="2696"/>
        <pc:sldMkLst>
          <pc:docMk/>
          <pc:sldMk cId="3615224293" sldId="263"/>
        </pc:sldMkLst>
      </pc:sldChg>
      <pc:sldChg chg="del">
        <pc:chgData name="Chemin, Lionel" userId="70f991df-9a20-4e7c-b3a0-a5e8a435216e" providerId="ADAL" clId="{203E37EA-2C14-4339-B6E9-618909B687BE}" dt="2025-06-04T13:33:25.800" v="2" actId="2696"/>
        <pc:sldMkLst>
          <pc:docMk/>
          <pc:sldMk cId="3838565242" sldId="264"/>
        </pc:sldMkLst>
      </pc:sldChg>
      <pc:sldChg chg="del">
        <pc:chgData name="Chemin, Lionel" userId="70f991df-9a20-4e7c-b3a0-a5e8a435216e" providerId="ADAL" clId="{203E37EA-2C14-4339-B6E9-618909B687BE}" dt="2025-06-04T13:33:30.829" v="4" actId="2696"/>
        <pc:sldMkLst>
          <pc:docMk/>
          <pc:sldMk cId="837817044" sldId="265"/>
        </pc:sldMkLst>
      </pc:sldChg>
      <pc:sldChg chg="del">
        <pc:chgData name="Chemin, Lionel" userId="70f991df-9a20-4e7c-b3a0-a5e8a435216e" providerId="ADAL" clId="{203E37EA-2C14-4339-B6E9-618909B687BE}" dt="2025-06-04T13:33:40.546" v="6" actId="2696"/>
        <pc:sldMkLst>
          <pc:docMk/>
          <pc:sldMk cId="2883799977" sldId="266"/>
        </pc:sldMkLst>
      </pc:sldChg>
      <pc:sldChg chg="del">
        <pc:chgData name="Chemin, Lionel" userId="70f991df-9a20-4e7c-b3a0-a5e8a435216e" providerId="ADAL" clId="{203E37EA-2C14-4339-B6E9-618909B687BE}" dt="2025-06-04T13:33:49.522" v="8" actId="2696"/>
        <pc:sldMkLst>
          <pc:docMk/>
          <pc:sldMk cId="662516384" sldId="267"/>
        </pc:sldMkLst>
      </pc:sldChg>
      <pc:sldChg chg="addSp modSp mod">
        <pc:chgData name="Chemin, Lionel" userId="70f991df-9a20-4e7c-b3a0-a5e8a435216e" providerId="ADAL" clId="{203E37EA-2C14-4339-B6E9-618909B687BE}" dt="2025-06-04T13:35:59.067" v="17" actId="1076"/>
        <pc:sldMkLst>
          <pc:docMk/>
          <pc:sldMk cId="3012464078" sldId="268"/>
        </pc:sldMkLst>
        <pc:spChg chg="add mod">
          <ac:chgData name="Chemin, Lionel" userId="70f991df-9a20-4e7c-b3a0-a5e8a435216e" providerId="ADAL" clId="{203E37EA-2C14-4339-B6E9-618909B687BE}" dt="2025-06-04T13:35:59.067" v="17" actId="1076"/>
          <ac:spMkLst>
            <pc:docMk/>
            <pc:sldMk cId="3012464078" sldId="268"/>
            <ac:spMk id="2" creationId="{CA458AA5-3F17-7215-F0FA-C58C12D2565A}"/>
          </ac:spMkLst>
        </pc:spChg>
        <pc:spChg chg="mod">
          <ac:chgData name="Chemin, Lionel" userId="70f991df-9a20-4e7c-b3a0-a5e8a435216e" providerId="ADAL" clId="{203E37EA-2C14-4339-B6E9-618909B687BE}" dt="2025-06-04T13:35:52.380" v="14" actId="1076"/>
          <ac:spMkLst>
            <pc:docMk/>
            <pc:sldMk cId="3012464078" sldId="268"/>
            <ac:spMk id="62" creationId="{C8150B97-541C-BC17-A789-56F8312ED4DB}"/>
          </ac:spMkLst>
        </pc:spChg>
      </pc:sldChg>
      <pc:sldChg chg="del">
        <pc:chgData name="Chemin, Lionel" userId="70f991df-9a20-4e7c-b3a0-a5e8a435216e" providerId="ADAL" clId="{203E37EA-2C14-4339-B6E9-618909B687BE}" dt="2025-06-04T13:35:08.470" v="9" actId="2696"/>
        <pc:sldMkLst>
          <pc:docMk/>
          <pc:sldMk cId="94531062" sldId="269"/>
        </pc:sldMkLst>
      </pc:sldChg>
      <pc:sldChg chg="del">
        <pc:chgData name="Chemin, Lionel" userId="70f991df-9a20-4e7c-b3a0-a5e8a435216e" providerId="ADAL" clId="{203E37EA-2C14-4339-B6E9-618909B687BE}" dt="2025-06-04T13:35:18.199" v="10" actId="2696"/>
        <pc:sldMkLst>
          <pc:docMk/>
          <pc:sldMk cId="797587895" sldId="270"/>
        </pc:sldMkLst>
      </pc:sldChg>
      <pc:sldChg chg="del">
        <pc:chgData name="Chemin, Lionel" userId="70f991df-9a20-4e7c-b3a0-a5e8a435216e" providerId="ADAL" clId="{203E37EA-2C14-4339-B6E9-618909B687BE}" dt="2025-06-04T13:35:18.199" v="10" actId="2696"/>
        <pc:sldMkLst>
          <pc:docMk/>
          <pc:sldMk cId="2492051263" sldId="271"/>
        </pc:sldMkLst>
      </pc:sldChg>
      <pc:sldChg chg="del">
        <pc:chgData name="Chemin, Lionel" userId="70f991df-9a20-4e7c-b3a0-a5e8a435216e" providerId="ADAL" clId="{203E37EA-2C14-4339-B6E9-618909B687BE}" dt="2025-06-04T13:35:18.199" v="10" actId="2696"/>
        <pc:sldMkLst>
          <pc:docMk/>
          <pc:sldMk cId="2744992481" sldId="272"/>
        </pc:sldMkLst>
      </pc:sldChg>
      <pc:sldChg chg="del">
        <pc:chgData name="Chemin, Lionel" userId="70f991df-9a20-4e7c-b3a0-a5e8a435216e" providerId="ADAL" clId="{203E37EA-2C14-4339-B6E9-618909B687BE}" dt="2025-06-04T13:35:25.708" v="12" actId="2696"/>
        <pc:sldMkLst>
          <pc:docMk/>
          <pc:sldMk cId="668198851" sldId="273"/>
        </pc:sldMkLst>
      </pc:sldChg>
      <pc:sldChg chg="del">
        <pc:chgData name="Chemin, Lionel" userId="70f991df-9a20-4e7c-b3a0-a5e8a435216e" providerId="ADAL" clId="{203E37EA-2C14-4339-B6E9-618909B687BE}" dt="2025-06-04T13:35:23.417" v="11" actId="2696"/>
        <pc:sldMkLst>
          <pc:docMk/>
          <pc:sldMk cId="2193224111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2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7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3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5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9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9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8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9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8037298" y="4057063"/>
            <a:ext cx="4039200" cy="230512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Process precision and safety</a:t>
            </a:r>
          </a:p>
          <a:p>
            <a:pPr marL="0" indent="0" algn="just">
              <a:buNone/>
            </a:pPr>
            <a:r>
              <a:rPr lang="en-US" dirty="0"/>
              <a:t>Excellent repeatability of release torque</a:t>
            </a:r>
          </a:p>
          <a:p>
            <a:pPr marL="0" indent="0" algn="just">
              <a:buNone/>
            </a:pPr>
            <a:r>
              <a:rPr lang="en-US" dirty="0"/>
              <a:t>Quick-release lower part of the head</a:t>
            </a:r>
          </a:p>
          <a:p>
            <a:pPr marL="0" indent="0" algn="just">
              <a:buNone/>
            </a:pPr>
            <a:r>
              <a:rPr lang="en-US" dirty="0"/>
              <a:t>Stainless steel construction</a:t>
            </a:r>
          </a:p>
          <a:p>
            <a:pPr marL="0" indent="0" algn="just">
              <a:buNone/>
            </a:pPr>
            <a:r>
              <a:rPr lang="en-US" dirty="0"/>
              <a:t>Wide torque range</a:t>
            </a:r>
          </a:p>
          <a:p>
            <a:pPr marL="0" indent="0" algn="just">
              <a:buNone/>
            </a:pPr>
            <a:r>
              <a:rPr lang="en-US" dirty="0"/>
              <a:t>Easy torque adjustment without tools</a:t>
            </a:r>
          </a:p>
          <a:p>
            <a:pPr algn="just"/>
            <a:r>
              <a:rPr lang="en-US" b="1" dirty="0" err="1"/>
              <a:t>Optimised</a:t>
            </a:r>
            <a:r>
              <a:rPr lang="en-US" b="1" dirty="0"/>
              <a:t> maintenance operations </a:t>
            </a:r>
          </a:p>
          <a:p>
            <a:pPr marL="0" indent="0" algn="just">
              <a:buNone/>
            </a:pPr>
            <a:r>
              <a:rPr lang="en-US" dirty="0"/>
              <a:t>Easy to clean</a:t>
            </a:r>
          </a:p>
          <a:p>
            <a:pPr marL="0" indent="0" algn="just">
              <a:buNone/>
            </a:pPr>
            <a:r>
              <a:rPr lang="en-US" dirty="0"/>
              <a:t>Quick chuck release</a:t>
            </a:r>
          </a:p>
          <a:p>
            <a:pPr algn="just"/>
            <a:r>
              <a:rPr lang="en-US" b="1" dirty="0"/>
              <a:t>Hygiene</a:t>
            </a:r>
          </a:p>
          <a:p>
            <a:pPr marL="0" indent="0" algn="just">
              <a:buNone/>
            </a:pPr>
            <a:r>
              <a:rPr lang="en-US" dirty="0"/>
              <a:t>Lubrication-free</a:t>
            </a:r>
            <a:endParaRPr lang="fr-FR" b="1" dirty="0"/>
          </a:p>
          <a:p>
            <a:pPr lvl="0"/>
            <a:endParaRPr lang="fr-FR" sz="1200" b="1" dirty="0"/>
          </a:p>
          <a:p>
            <a:endParaRPr lang="en-GB" dirty="0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8037298" y="3754641"/>
            <a:ext cx="4039200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8038114" y="1742737"/>
            <a:ext cx="4039200" cy="2007017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1400" dirty="0">
                <a:solidFill>
                  <a:schemeClr val="tx1"/>
                </a:solidFill>
              </a:rPr>
              <a:t>The widest top load range available on the market for a perfect fit</a:t>
            </a:r>
            <a:endParaRPr lang="fr-FR" sz="1400" dirty="0"/>
          </a:p>
          <a:p>
            <a:pPr lvl="0" algn="just"/>
            <a:r>
              <a:rPr lang="en-US" sz="1400" dirty="0"/>
              <a:t>Hysteresis coupling technology to protect tamper-evident band integrity and achieve precise &amp; repeatable application torque.</a:t>
            </a:r>
          </a:p>
          <a:p>
            <a:pPr lvl="0" algn="just"/>
            <a:r>
              <a:rPr lang="fr-FR" sz="1400" dirty="0" err="1"/>
              <a:t>Easy</a:t>
            </a:r>
            <a:r>
              <a:rPr lang="fr-FR" sz="1400" dirty="0"/>
              <a:t> </a:t>
            </a:r>
            <a:r>
              <a:rPr lang="fr-FR" sz="1400" dirty="0" err="1"/>
              <a:t>set-up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Tool free </a:t>
            </a:r>
            <a:r>
              <a:rPr lang="fr-FR" sz="1400" dirty="0" err="1"/>
              <a:t>adjustment</a:t>
            </a:r>
            <a:endParaRPr lang="fr-FR" sz="1400" dirty="0"/>
          </a:p>
          <a:p>
            <a:pPr lvl="0" algn="just"/>
            <a:r>
              <a:rPr lang="fr-FR" sz="1400" dirty="0"/>
              <a:t>Reading setting values</a:t>
            </a:r>
          </a:p>
          <a:p>
            <a:pPr lvl="0" algn="just"/>
            <a:r>
              <a:rPr lang="fr-FR" sz="1400" dirty="0"/>
              <a:t>Chuck or </a:t>
            </a:r>
            <a:r>
              <a:rPr lang="fr-FR" sz="1400" dirty="0" err="1"/>
              <a:t>jaws</a:t>
            </a:r>
            <a:endParaRPr lang="fr-FR" sz="1400" dirty="0"/>
          </a:p>
          <a:p>
            <a:pPr lvl="0" algn="just"/>
            <a:r>
              <a:rPr lang="fr-FR" sz="1400" dirty="0"/>
              <a:t>Quick change over </a:t>
            </a:r>
            <a:r>
              <a:rPr lang="fr-FR" sz="1400" dirty="0" err="1"/>
              <a:t>without</a:t>
            </a:r>
            <a:r>
              <a:rPr lang="fr-FR" sz="1400" dirty="0"/>
              <a:t> </a:t>
            </a:r>
            <a:r>
              <a:rPr lang="fr-FR" sz="1400" dirty="0" err="1"/>
              <a:t>tools</a:t>
            </a:r>
            <a:endParaRPr lang="fr-FR" sz="1200" dirty="0"/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8037298" y="1440197"/>
            <a:ext cx="4039200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noProof="1">
                <a:solidFill>
                  <a:srgbClr val="840028"/>
                </a:solidFill>
                <a:cs typeface="Arial" panose="020B0604020202020204" pitchFamily="34" charset="0"/>
              </a:rPr>
              <a:t>ZALKIN – </a:t>
            </a:r>
            <a:r>
              <a:rPr lang="en-US" sz="2800" b="1" dirty="0">
                <a:solidFill>
                  <a:srgbClr val="840028"/>
                </a:solidFill>
                <a:cs typeface="Arial" panose="020B0604020202020204" pitchFamily="34" charset="0"/>
              </a:rPr>
              <a:t>Hysteresis Screw-on Capping Heads</a:t>
            </a:r>
            <a:endParaRPr lang="en-GB" sz="2800" b="1" dirty="0">
              <a:solidFill>
                <a:srgbClr val="840028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43" y="970150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Screwing improvement and increase product integrity</a:t>
            </a:r>
            <a:endParaRPr lang="en-GB" dirty="0"/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69238" y="1608308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5 MINUTES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218839" y="1384514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81242" y="2424590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5 MINUTES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228583" y="210117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210382" y="476622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2747" y="6311328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All capper</a:t>
            </a:r>
          </a:p>
          <a:p>
            <a:pPr>
              <a:buClr>
                <a:srgbClr val="E74B00"/>
              </a:buClr>
            </a:pPr>
            <a:r>
              <a:rPr lang="it-IT" dirty="0"/>
              <a:t>Non6Zalkin Capper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228584" y="6156670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69239" y="4949268"/>
            <a:ext cx="1963125" cy="1110284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endParaRPr lang="it-IT" dirty="0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37770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8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5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QUALITY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8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solidFill>
                <a:srgbClr val="840028"/>
              </a:solidFill>
            </a:endParaRPr>
          </a:p>
        </p:txBody>
      </p:sp>
      <p:pic>
        <p:nvPicPr>
          <p:cNvPr id="3" name="Image 2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FDCEE4CC-C1A4-F278-D02E-4B0A594B8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7" y="342783"/>
            <a:ext cx="1765286" cy="3030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C969AD-AEA4-33D4-159C-0E88365184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558" y="1384514"/>
            <a:ext cx="3952875" cy="38671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B2186C2-D897-C7E0-0ABA-8B2F0AA4B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4998" y="4382067"/>
            <a:ext cx="960877" cy="207007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2FA0D9-49FD-6623-932C-9BE32D79D749}"/>
              </a:ext>
            </a:extLst>
          </p:cNvPr>
          <p:cNvSpPr txBox="1"/>
          <p:nvPr/>
        </p:nvSpPr>
        <p:spPr>
          <a:xfrm>
            <a:off x="2636880" y="6722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Ref. Z0300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89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8037298" y="4052293"/>
            <a:ext cx="4039200" cy="270246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/>
              <a:t>Précision et sécurité du processus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Excellente répétabilité du couple de desserrage</a:t>
            </a:r>
          </a:p>
          <a:p>
            <a:pPr marL="0" indent="0">
              <a:buNone/>
            </a:pPr>
            <a:r>
              <a:rPr lang="fr-FR" dirty="0"/>
              <a:t>Partie inférieure de la tête à dégagement rapide</a:t>
            </a:r>
          </a:p>
          <a:p>
            <a:pPr marL="0" indent="0" algn="just">
              <a:buNone/>
            </a:pPr>
            <a:r>
              <a:rPr lang="fr-FR" dirty="0"/>
              <a:t>Exécution en acier inoxydable</a:t>
            </a:r>
          </a:p>
          <a:p>
            <a:pPr marL="0" indent="0" algn="just">
              <a:buNone/>
            </a:pPr>
            <a:r>
              <a:rPr lang="fr-FR" dirty="0"/>
              <a:t>Large plage de couple</a:t>
            </a:r>
          </a:p>
          <a:p>
            <a:pPr marL="0" indent="0" algn="just">
              <a:buNone/>
            </a:pPr>
            <a:r>
              <a:rPr lang="fr-FR" dirty="0"/>
              <a:t>Réglage facile du couple sans outil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b="1" dirty="0"/>
              <a:t>Opérations de maintenance optimisées </a:t>
            </a:r>
          </a:p>
          <a:p>
            <a:pPr marL="0" indent="0" algn="just">
              <a:buNone/>
            </a:pPr>
            <a:r>
              <a:rPr lang="fr-FR" dirty="0"/>
              <a:t>Opérations de nettoyage faciles</a:t>
            </a:r>
          </a:p>
          <a:p>
            <a:pPr marL="0" indent="0" algn="just">
              <a:buNone/>
            </a:pPr>
            <a:r>
              <a:rPr lang="fr-FR" dirty="0"/>
              <a:t>Libération rapide du mandrin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b="1" dirty="0" err="1"/>
              <a:t>Hygiene</a:t>
            </a:r>
            <a:endParaRPr lang="fr-FR" b="1" dirty="0"/>
          </a:p>
          <a:p>
            <a:pPr marL="0" indent="0" algn="just">
              <a:buNone/>
            </a:pPr>
            <a:r>
              <a:rPr lang="fr-FR" dirty="0"/>
              <a:t>Sans lubrification</a:t>
            </a:r>
          </a:p>
          <a:p>
            <a:pPr marL="0" indent="0" algn="just">
              <a:buNone/>
            </a:pPr>
            <a:endParaRPr lang="fr-FR" b="1" dirty="0"/>
          </a:p>
          <a:p>
            <a:pPr lvl="0"/>
            <a:endParaRPr lang="fr-FR" sz="1400" b="1" dirty="0"/>
          </a:p>
          <a:p>
            <a:endParaRPr lang="en-GB" sz="1400" dirty="0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8036482" y="3749754"/>
            <a:ext cx="4039200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AVANTAGE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8038114" y="1742737"/>
            <a:ext cx="4039200" cy="2007017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fr-FR" sz="1400" dirty="0"/>
              <a:t>Technologie d'accouplement par hystérésis pour protéger l'intégrité de la bande et obtenir un couple d'application</a:t>
            </a:r>
          </a:p>
          <a:p>
            <a:pPr lvl="0" algn="just"/>
            <a:r>
              <a:rPr lang="fr-FR" sz="1400" dirty="0"/>
              <a:t>Précis et reproductible</a:t>
            </a:r>
          </a:p>
          <a:p>
            <a:pPr lvl="0" algn="just"/>
            <a:r>
              <a:rPr lang="fr-FR" sz="1400" dirty="0"/>
              <a:t>Réglage sans outils</a:t>
            </a:r>
          </a:p>
          <a:p>
            <a:pPr lvl="0" algn="just"/>
            <a:r>
              <a:rPr lang="fr-FR" sz="1400" dirty="0"/>
              <a:t>Lecture des valeurs de réglage</a:t>
            </a:r>
          </a:p>
          <a:p>
            <a:pPr lvl="0" algn="just"/>
            <a:r>
              <a:rPr lang="fr-FR" sz="1400" dirty="0"/>
              <a:t>Cône ou mâchoire</a:t>
            </a:r>
          </a:p>
          <a:p>
            <a:pPr lvl="0" algn="just"/>
            <a:r>
              <a:rPr lang="fr-FR" sz="1400" dirty="0"/>
              <a:t>Changement rapide sans outils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8037298" y="1440197"/>
            <a:ext cx="4039200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noProof="1">
                <a:solidFill>
                  <a:srgbClr val="840028"/>
                </a:solidFill>
                <a:cs typeface="Arial" panose="020B0604020202020204" pitchFamily="34" charset="0"/>
              </a:rPr>
              <a:t>ZALKIN – Tête de Vissage </a:t>
            </a:r>
            <a:r>
              <a:rPr lang="en-US" sz="2800" b="1" dirty="0">
                <a:solidFill>
                  <a:srgbClr val="840028"/>
                </a:solidFill>
                <a:cs typeface="Arial" panose="020B0604020202020204" pitchFamily="34" charset="0"/>
              </a:rPr>
              <a:t>Hysteresis</a:t>
            </a:r>
            <a:endParaRPr lang="en-GB" sz="2800" b="1" dirty="0">
              <a:solidFill>
                <a:srgbClr val="840028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231" y="980766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Amélioration du vissage et augmentation de l'intégrité du produit</a:t>
            </a:r>
            <a:endParaRPr lang="en-GB" dirty="0"/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69238" y="1608308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5 MINUTES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218839" y="1384514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Temps </a:t>
            </a:r>
            <a:r>
              <a:rPr lang="en-US" sz="1400" b="1" dirty="0" err="1">
                <a:solidFill>
                  <a:schemeClr val="bg1"/>
                </a:solidFill>
                <a:cs typeface="Arial"/>
              </a:rPr>
              <a:t>d’installation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69238" y="256546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5 MINUTES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228583" y="210117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/>
            <a:r>
              <a:rPr lang="fr-FR" sz="1400" b="1" dirty="0">
                <a:solidFill>
                  <a:schemeClr val="bg1"/>
                </a:solidFill>
                <a:cs typeface="Arial"/>
              </a:rPr>
              <a:t>Temps d'immobilisation machine :</a:t>
            </a:r>
            <a:endParaRPr lang="en-US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210382" y="476622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2747" y="6311328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Toutes les machines </a:t>
            </a:r>
          </a:p>
          <a:p>
            <a:pPr>
              <a:buClr>
                <a:srgbClr val="E74B00"/>
              </a:buClr>
            </a:pPr>
            <a:r>
              <a:rPr lang="it-IT" dirty="0"/>
              <a:t>Machine non Zalkin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228584" y="6156670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Application :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69239" y="4949268"/>
            <a:ext cx="1963125" cy="1110284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endParaRPr lang="it-IT" dirty="0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37770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8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5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QUALITÉ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CHIFFRES CLÉS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8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solidFill>
                <a:srgbClr val="840028"/>
              </a:solidFill>
            </a:endParaRPr>
          </a:p>
        </p:txBody>
      </p:sp>
      <p:pic>
        <p:nvPicPr>
          <p:cNvPr id="3" name="Image 2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FDCEE4CC-C1A4-F278-D02E-4B0A594B8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7" y="342783"/>
            <a:ext cx="1765286" cy="3030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C969AD-AEA4-33D4-159C-0E88365184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814" y="1292117"/>
            <a:ext cx="3952875" cy="38671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B2186C2-D897-C7E0-0ABA-8B2F0AA4B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4998" y="4382067"/>
            <a:ext cx="960877" cy="207007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A458AA5-3F17-7215-F0FA-C58C12D2565A}"/>
              </a:ext>
            </a:extLst>
          </p:cNvPr>
          <p:cNvSpPr txBox="1"/>
          <p:nvPr/>
        </p:nvSpPr>
        <p:spPr>
          <a:xfrm>
            <a:off x="2636880" y="6722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Ref. Z0300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2464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77BB22-879A-4BF4-A7FE-A835423B6F09}">
  <ds:schemaRefs>
    <ds:schemaRef ds:uri="http://schemas.microsoft.com/office/2006/metadata/properties"/>
    <ds:schemaRef ds:uri="http://schemas.microsoft.com/office/infopath/2007/PartnerControls"/>
    <ds:schemaRef ds:uri="287c254b-2107-4f11-bbf4-c30bafcb0414"/>
    <ds:schemaRef ds:uri="7d5dec9a-9e8b-443d-b3d9-4436fe769d7c"/>
  </ds:schemaRefs>
</ds:datastoreItem>
</file>

<file path=customXml/itemProps3.xml><?xml version="1.0" encoding="utf-8"?>
<ds:datastoreItem xmlns:ds="http://schemas.openxmlformats.org/officeDocument/2006/customXml" ds:itemID="{AEB582B3-2CAD-451A-AFD2-CB68D4BE3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248</Words>
  <Application>Microsoft Office PowerPoint</Application>
  <PresentationFormat>Grand écran</PresentationFormat>
  <Paragraphs>66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Présentation PowerPoint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Chemin, Lionel</cp:lastModifiedBy>
  <cp:revision>121</cp:revision>
  <dcterms:created xsi:type="dcterms:W3CDTF">2024-04-17T11:49:06Z</dcterms:created>
  <dcterms:modified xsi:type="dcterms:W3CDTF">2025-06-04T13:36:13Z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</Properties>
</file>