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Tous droits réservés. Aucune partie de la présente publication ne peut être reproduite ou diffusée électroniquement sans autorisation préalable de l’éditeur.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78058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9588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7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72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50813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295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10293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  <a:endParaRPr lang="fr-FR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Tous droits réservés. Aucune partie de la présente publication ne peut être reproduite ou diffusée électroniquement sans autorisation préalable de l’éditeur. </a:t>
            </a:r>
          </a:p>
        </p:txBody>
      </p:sp>
    </p:spTree>
    <p:extLst>
      <p:ext uri="{BB962C8B-B14F-4D97-AF65-F5344CB8AC3E}">
        <p14:creationId xmlns:p14="http://schemas.microsoft.com/office/powerpoint/2010/main" val="158075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716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86784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  <a:endParaRPr lang="fr-FR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Tous droits réservés. Aucune partie de la présente publication ne peut être reproduite ou diffusée électroniquement sans autorisation préalable de l’éditeur. </a:t>
            </a:r>
          </a:p>
        </p:txBody>
      </p:sp>
    </p:spTree>
    <p:extLst>
      <p:ext uri="{BB962C8B-B14F-4D97-AF65-F5344CB8AC3E}">
        <p14:creationId xmlns:p14="http://schemas.microsoft.com/office/powerpoint/2010/main" val="335453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8256143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think-cell Folie" r:id="rId12" imgW="360" imgH="360" progId="">
                  <p:embed/>
                </p:oleObj>
              </mc:Choice>
              <mc:Fallback>
                <p:oleObj name="think-cell Folie" r:id="rId1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Modèle Sidel 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08 August 2014</a:t>
            </a:fld>
            <a:r>
              <a:rPr lang="en-GB" smtClean="0">
                <a:solidFill>
                  <a:srgbClr val="7F7F7F"/>
                </a:solidFill>
              </a:rPr>
              <a:t> – Confidentiel</a:t>
            </a:r>
            <a:endParaRPr lang="fr-FR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fr-FR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190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jpe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25474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fr-FR" sz="2500" dirty="0"/>
              <a:t>Reduce your consumption of gaseous nitrogen by up to 70%, reduce the weight of your preforms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0" y="1329270"/>
            <a:ext cx="7997825" cy="307777"/>
          </a:xfrm>
        </p:spPr>
        <p:txBody>
          <a:bodyPr vert="horz" lIns="0" tIns="0" rIns="0" bIns="0" rtlCol="0">
            <a:spAutoFit/>
          </a:bodyPr>
          <a:lstStyle/>
          <a:p>
            <a:r>
              <a:rPr lang="en-US" altLang="fr-FR" dirty="0"/>
              <a:t>Liquid nitrogen injection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8774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indent="0" eaLnBrk="1" hangingPunct="1">
              <a:spcBef>
                <a:spcPct val="20000"/>
              </a:spcBef>
              <a:buNone/>
              <a:defRPr sz="800" kern="0"/>
            </a:lvl1pPr>
            <a:lvl2pPr marL="182563" indent="-182563" eaLnBrk="1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</a:lvl2pPr>
            <a:lvl3pPr marL="357188" indent="-174625" eaLnBrk="1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sz="1600"/>
            </a:lvl3pPr>
            <a:lvl4pPr marL="539750" indent="-182563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714375" indent="-174625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5pPr>
            <a:lvl6pPr marL="2514600" indent="-228600" eaLnBrk="1" hangingPunct="1">
              <a:spcBef>
                <a:spcPct val="20000"/>
              </a:spcBef>
              <a:buChar char="•"/>
              <a:defRPr sz="2000"/>
            </a:lvl6pPr>
            <a:lvl7pPr marL="2971800" indent="-228600" eaLnBrk="1" hangingPunct="1">
              <a:spcBef>
                <a:spcPct val="20000"/>
              </a:spcBef>
              <a:buChar char="•"/>
              <a:defRPr sz="2000"/>
            </a:lvl7pPr>
            <a:lvl8pPr marL="3429000" indent="-228600" eaLnBrk="1" hangingPunct="1">
              <a:spcBef>
                <a:spcPct val="20000"/>
              </a:spcBef>
              <a:buChar char="•"/>
              <a:defRPr sz="2000"/>
            </a:lvl8pPr>
            <a:lvl9pPr marL="3886200" indent="-228600" eaLnBrk="1" hangingPunct="1">
              <a:spcBef>
                <a:spcPct val="20000"/>
              </a:spcBef>
              <a:buChar char="•"/>
              <a:defRPr sz="2000"/>
            </a:lvl9pPr>
            <a:extLst/>
          </a:lstStyle>
          <a:p>
            <a:r>
              <a:rPr lang="en-US" dirty="0" smtClean="0">
                <a:solidFill>
                  <a:srgbClr val="000000"/>
                </a:solidFill>
              </a:rPr>
              <a:t>Value : Product quality, Cost Optimisation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Equipment : Aseptic fillers (</a:t>
            </a:r>
            <a:r>
              <a:rPr lang="en-US" dirty="0" err="1" smtClean="0">
                <a:solidFill>
                  <a:srgbClr val="000000"/>
                </a:solidFill>
              </a:rPr>
              <a:t>FMi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Catalogue code : FOR044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9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059379"/>
              </p:ext>
            </p:extLst>
          </p:nvPr>
        </p:nvGraphicFramePr>
        <p:xfrm>
          <a:off x="651885" y="1743075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/>
                <a:gridCol w="244900"/>
                <a:gridCol w="3877200"/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VALUE AND BENEFITS</a:t>
                      </a: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  <a:endParaRPr kumimoji="0" lang="en-GB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altLang="fr-F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Decrease in nitrogen consumption.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altLang="fr-F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Reduction in oxygen residual.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altLang="fr-F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Greater bottle rigidity.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altLang="fr-F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Improvement in </a:t>
                      </a:r>
                      <a:r>
                        <a:rPr kumimoji="0" lang="en-US" altLang="fr-FR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palletization</a:t>
                      </a:r>
                      <a:r>
                        <a:rPr kumimoji="0" lang="en-US" altLang="fr-F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altLang="fr-F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Makes bottle labeling easier.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altLang="fr-F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Possibility of reducing the preform weight.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kumimoji="0" lang="fr-FR" altLang="fr-FR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Replacement of the inertia tunnel with a liquid nitrogen injection system.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2" descr="FOR044_after_Pompe a vide0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2" r="15564"/>
          <a:stretch>
            <a:fillRect/>
          </a:stretch>
        </p:blipFill>
        <p:spPr bwMode="auto">
          <a:xfrm>
            <a:off x="5292725" y="3284984"/>
            <a:ext cx="1512888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FOR044_after_VBS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r="34366"/>
          <a:stretch>
            <a:fillRect/>
          </a:stretch>
        </p:blipFill>
        <p:spPr bwMode="auto">
          <a:xfrm>
            <a:off x="6877050" y="3283397"/>
            <a:ext cx="1150938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53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67</Words>
  <Application>Microsoft Office PowerPoint</Application>
  <PresentationFormat>Affichage à l'écran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Sidel Template 2013</vt:lpstr>
      <vt:lpstr>think-cell Folie</vt:lpstr>
      <vt:lpstr>Reduce your consumption of gaseous nitrogen by up to 70%, reduce the weight of your preforms</vt:lpstr>
    </vt:vector>
  </TitlesOfParts>
  <Company>Sidel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Réduisez les coûts de maintenance et les temps d'arrêt des machines</dc:title>
  <dc:creator>Gouriou, Lydie</dc:creator>
  <cp:lastModifiedBy>Gouriou, Lydie</cp:lastModifiedBy>
  <cp:revision>6</cp:revision>
  <dcterms:created xsi:type="dcterms:W3CDTF">2014-07-17T09:54:13Z</dcterms:created>
  <dcterms:modified xsi:type="dcterms:W3CDTF">2014-08-08T09:57:37Z</dcterms:modified>
</cp:coreProperties>
</file>