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57" r:id="rId1"/>
  </p:sldMasterIdLst>
  <p:notesMasterIdLst>
    <p:notesMasterId r:id="rId3"/>
  </p:notesMasterIdLst>
  <p:handoutMasterIdLst>
    <p:handoutMasterId r:id="rId4"/>
  </p:handoutMasterIdLst>
  <p:sldIdLst>
    <p:sldId id="329" r:id="rId2"/>
  </p:sldIdLst>
  <p:sldSz cx="9144000" cy="6858000" type="screen4x3"/>
  <p:notesSz cx="6858000" cy="9144000"/>
  <p:custDataLst>
    <p:tags r:id="rId5"/>
  </p:custDataLst>
  <p:defaultTextStyle>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p:defaultTextStyle>
  <p:extLst>
    <p:ext uri="{EFAFB233-063F-42B5-8137-9DF3F51BA10A}">
      <p15:sldGuideLst xmlns:p15="http://schemas.microsoft.com/office/powerpoint/2012/main">
        <p15:guide id="1" orient="horz" pos="450">
          <p15:clr>
            <a:srgbClr val="A4A3A4"/>
          </p15:clr>
        </p15:guide>
        <p15:guide id="2" orient="horz" pos="936">
          <p15:clr>
            <a:srgbClr val="A4A3A4"/>
          </p15:clr>
        </p15:guide>
        <p15:guide id="3" orient="horz" pos="4029">
          <p15:clr>
            <a:srgbClr val="A4A3A4"/>
          </p15:clr>
        </p15:guide>
        <p15:guide id="4" orient="horz" pos="4171">
          <p15:clr>
            <a:srgbClr val="A4A3A4"/>
          </p15:clr>
        </p15:guide>
        <p15:guide id="5" orient="horz" pos="3768">
          <p15:clr>
            <a:srgbClr val="A4A3A4"/>
          </p15:clr>
        </p15:guide>
        <p15:guide id="6" orient="horz" pos="3012">
          <p15:clr>
            <a:srgbClr val="A4A3A4"/>
          </p15:clr>
        </p15:guide>
        <p15:guide id="7" pos="204">
          <p15:clr>
            <a:srgbClr val="A4A3A4"/>
          </p15:clr>
        </p15:guide>
        <p15:guide id="8" pos="5556">
          <p15:clr>
            <a:srgbClr val="A4A3A4"/>
          </p15:clr>
        </p15:guide>
        <p15:guide id="9" pos="4789">
          <p15:clr>
            <a:srgbClr val="A4A3A4"/>
          </p15:clr>
        </p15:guide>
        <p15:guide id="10" pos="412">
          <p15:clr>
            <a:srgbClr val="A4A3A4"/>
          </p15:clr>
        </p15:guide>
        <p15:guide id="11" pos="292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3D20"/>
    <a:srgbClr val="003382"/>
    <a:srgbClr val="669914"/>
    <a:srgbClr val="663300"/>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8024" autoAdjust="0"/>
  </p:normalViewPr>
  <p:slideViewPr>
    <p:cSldViewPr snapToGrid="0" snapToObjects="1">
      <p:cViewPr varScale="1">
        <p:scale>
          <a:sx n="108" d="100"/>
          <a:sy n="108" d="100"/>
        </p:scale>
        <p:origin x="108" y="162"/>
      </p:cViewPr>
      <p:guideLst>
        <p:guide orient="horz" pos="450"/>
        <p:guide orient="horz" pos="936"/>
        <p:guide orient="horz" pos="4029"/>
        <p:guide orient="horz" pos="4171"/>
        <p:guide orient="horz" pos="3768"/>
        <p:guide orient="horz" pos="3012"/>
        <p:guide pos="204"/>
        <p:guide pos="5556"/>
        <p:guide pos="4789"/>
        <p:guide pos="412"/>
        <p:guide pos="2926"/>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US" dirty="0"/>
          </a:p>
        </p:txBody>
      </p:sp>
      <p:sp>
        <p:nvSpPr>
          <p:cNvPr id="3" name="Rectangle 3"/>
          <p:cNvSpPr>
            <a:spLocks noGrp="1"/>
          </p:cNvSpPr>
          <p:nvPr>
            <p:ph type="dt" sz="quarter" idx="1"/>
          </p:nvPr>
        </p:nvSpPr>
        <p:spPr>
          <a:xfrm>
            <a:off x="3884613" y="0"/>
            <a:ext cx="2971800" cy="457200"/>
          </a:xfrm>
          <a:prstGeom prst="rect">
            <a:avLst/>
          </a:prstGeom>
        </p:spPr>
        <p:txBody>
          <a:bodyPr vert="horz" rtlCol="0"/>
          <a:lstStyle>
            <a:lvl1pPr algn="r">
              <a:defRPr sz="1200"/>
            </a:lvl1pPr>
            <a:extLst/>
          </a:lstStyle>
          <a:p>
            <a:fld id="{68F88C59-319B-4332-9A1D-2A62CFCB00D8}" type="datetimeFigureOut">
              <a:rPr lang="en-US" smtClean="0"/>
              <a:pPr/>
              <a:t>3/29/2016</a:t>
            </a:fld>
            <a:endParaRPr lang="de-DE" dirty="0"/>
          </a:p>
        </p:txBody>
      </p:sp>
      <p:sp>
        <p:nvSpPr>
          <p:cNvPr id="4" name="Rectangle 4"/>
          <p:cNvSpPr>
            <a:spLocks noGrp="1"/>
          </p:cNvSpPr>
          <p:nvPr>
            <p:ph type="ftr" sz="quarter" idx="2"/>
          </p:nvPr>
        </p:nvSpPr>
        <p:spPr>
          <a:xfrm>
            <a:off x="0" y="8685213"/>
            <a:ext cx="2971800" cy="457200"/>
          </a:xfrm>
          <a:prstGeom prst="rect">
            <a:avLst/>
          </a:prstGeom>
        </p:spPr>
        <p:txBody>
          <a:bodyPr vert="horz" rtlCol="0" anchor="b"/>
          <a:lstStyle>
            <a:lvl1pPr algn="l">
              <a:defRPr sz="1200"/>
            </a:lvl1pPr>
            <a:extLst/>
          </a:lstStyle>
          <a:p>
            <a:endParaRPr lang="en-US" dirty="0"/>
          </a:p>
        </p:txBody>
      </p:sp>
      <p:sp>
        <p:nvSpPr>
          <p:cNvPr id="5" name="Rectangle 5"/>
          <p:cNvSpPr>
            <a:spLocks noGrp="1"/>
          </p:cNvSpPr>
          <p:nvPr>
            <p:ph type="sldNum" sz="quarter" idx="3"/>
          </p:nvPr>
        </p:nvSpPr>
        <p:spPr>
          <a:xfrm>
            <a:off x="3884613" y="8685213"/>
            <a:ext cx="2971800" cy="457200"/>
          </a:xfrm>
          <a:prstGeom prst="rect">
            <a:avLst/>
          </a:prstGeom>
        </p:spPr>
        <p:txBody>
          <a:bodyPr vert="horz" rtlCol="0" anchor="b"/>
          <a:lstStyle>
            <a:lvl1pPr algn="r">
              <a:defRPr sz="1200"/>
            </a:lvl1pPr>
            <a:extLst/>
          </a:lstStyle>
          <a:p>
            <a:fld id="{B16A41B8-7DC3-4DB6-84E4-E105629EAA36}" type="slidenum">
              <a:rPr lang="en-US" smtClean="0"/>
              <a:pPr/>
              <a:t>‹#›</a:t>
            </a:fld>
            <a:endParaRPr lang="de-DE" dirty="0"/>
          </a:p>
        </p:txBody>
      </p:sp>
    </p:spTree>
    <p:extLst>
      <p:ext uri="{BB962C8B-B14F-4D97-AF65-F5344CB8AC3E}">
        <p14:creationId xmlns:p14="http://schemas.microsoft.com/office/powerpoint/2010/main" val="21224067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GB" dirty="0"/>
          </a:p>
        </p:txBody>
      </p:sp>
      <p:sp>
        <p:nvSpPr>
          <p:cNvPr id="3" name="Rectangle 3"/>
          <p:cNvSpPr>
            <a:spLocks noGrp="1"/>
          </p:cNvSpPr>
          <p:nvPr>
            <p:ph type="dt" idx="1"/>
          </p:nvPr>
        </p:nvSpPr>
        <p:spPr>
          <a:xfrm>
            <a:off x="3884613" y="0"/>
            <a:ext cx="2971800" cy="457200"/>
          </a:xfrm>
          <a:prstGeom prst="rect">
            <a:avLst/>
          </a:prstGeom>
        </p:spPr>
        <p:txBody>
          <a:bodyPr vert="horz" rtlCol="0"/>
          <a:lstStyle>
            <a:lvl1pPr algn="r">
              <a:defRPr sz="1200"/>
            </a:lvl1pPr>
            <a:extLst/>
          </a:lstStyle>
          <a:p>
            <a:fld id="{968B300D-05F0-4B43-940D-46DED5A791AD}" type="datetimeFigureOut">
              <a:rPr lang="en-GB" smtClean="0"/>
              <a:pPr/>
              <a:t>29/03/2016</a:t>
            </a:fld>
            <a:endParaRPr lang="de-DE" dirty="0"/>
          </a:p>
        </p:txBody>
      </p:sp>
      <p:sp>
        <p:nvSpPr>
          <p:cNvPr id="4" name="Rectangle 4"/>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extLst/>
          </a:lstStyle>
          <a:p>
            <a:endParaRPr lang="en-US" dirty="0"/>
          </a:p>
        </p:txBody>
      </p:sp>
      <p:sp>
        <p:nvSpPr>
          <p:cNvPr id="5" name="Rectangle 5"/>
          <p:cNvSpPr>
            <a:spLocks noGrp="1"/>
          </p:cNvSpPr>
          <p:nvPr>
            <p:ph type="body" sz="quarter" idx="3"/>
          </p:nvPr>
        </p:nvSpPr>
        <p:spPr>
          <a:xfrm>
            <a:off x="685800" y="4343400"/>
            <a:ext cx="5486400" cy="4114800"/>
          </a:xfrm>
          <a:prstGeom prst="rect">
            <a:avLst/>
          </a:prstGeom>
        </p:spPr>
        <p:txBody>
          <a:bodyPr vert="horz" rtlCol="0">
            <a:normAutofit/>
          </a:bodyPr>
          <a:lstStyle>
            <a:extLs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6" name="Rectangle 6"/>
          <p:cNvSpPr>
            <a:spLocks noGrp="1"/>
          </p:cNvSpPr>
          <p:nvPr>
            <p:ph type="ftr" sz="quarter" idx="4"/>
          </p:nvPr>
        </p:nvSpPr>
        <p:spPr>
          <a:xfrm>
            <a:off x="0" y="8685213"/>
            <a:ext cx="2971800" cy="457200"/>
          </a:xfrm>
          <a:prstGeom prst="rect">
            <a:avLst/>
          </a:prstGeom>
        </p:spPr>
        <p:txBody>
          <a:bodyPr vert="horz" rtlCol="0" anchor="b"/>
          <a:lstStyle>
            <a:lvl1pPr algn="l">
              <a:defRPr sz="1200"/>
            </a:lvl1pPr>
            <a:extLst/>
          </a:lstStyle>
          <a:p>
            <a:endParaRPr lang="en-GB" dirty="0"/>
          </a:p>
        </p:txBody>
      </p:sp>
      <p:sp>
        <p:nvSpPr>
          <p:cNvPr id="7" name="Rectangle 7"/>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extLst/>
          </a:lstStyle>
          <a:p>
            <a:fld id="{9B26CD33-4337-4529-948A-94F6960B2374}" type="slidenum">
              <a:rPr lang="en-GB" smtClean="0"/>
              <a:pPr/>
              <a:t>‹#›</a:t>
            </a:fld>
            <a:endParaRPr lang="de-DE" dirty="0"/>
          </a:p>
        </p:txBody>
      </p:sp>
    </p:spTree>
    <p:extLst>
      <p:ext uri="{BB962C8B-B14F-4D97-AF65-F5344CB8AC3E}">
        <p14:creationId xmlns:p14="http://schemas.microsoft.com/office/powerpoint/2010/main" val="2380675670"/>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oleObject" Target="../embeddings/oleObject3.bin"/><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5.jpeg"/><Relationship Id="rId5" Type="http://schemas.openxmlformats.org/officeDocument/2006/relationships/image" Target="../media/image2.emf"/><Relationship Id="rId4" Type="http://schemas.openxmlformats.org/officeDocument/2006/relationships/oleObject" Target="../embeddings/oleObject2.bin"/></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vmlDrawing" Target="../drawings/vmlDrawing3.vml"/><Relationship Id="rId6" Type="http://schemas.openxmlformats.org/officeDocument/2006/relationships/oleObject" Target="../embeddings/oleObject5.bin"/><Relationship Id="rId5" Type="http://schemas.openxmlformats.org/officeDocument/2006/relationships/image" Target="../media/image2.emf"/><Relationship Id="rId4" Type="http://schemas.openxmlformats.org/officeDocument/2006/relationships/oleObject" Target="../embeddings/oleObject4.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vmlDrawing" Target="../drawings/vmlDrawing4.vml"/><Relationship Id="rId6" Type="http://schemas.openxmlformats.org/officeDocument/2006/relationships/image" Target="../media/image2.emf"/><Relationship Id="rId5" Type="http://schemas.openxmlformats.org/officeDocument/2006/relationships/oleObject" Target="../embeddings/oleObject6.bin"/><Relationship Id="rId4" Type="http://schemas.openxmlformats.org/officeDocument/2006/relationships/image" Target="../media/image3.jpeg"/></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oleObject" Target="../embeddings/oleObject8.bin"/><Relationship Id="rId2" Type="http://schemas.openxmlformats.org/officeDocument/2006/relationships/tags" Target="../tags/tag6.xml"/><Relationship Id="rId1" Type="http://schemas.openxmlformats.org/officeDocument/2006/relationships/vmlDrawing" Target="../drawings/vmlDrawing5.vml"/><Relationship Id="rId6" Type="http://schemas.openxmlformats.org/officeDocument/2006/relationships/image" Target="../media/image2.emf"/><Relationship Id="rId5" Type="http://schemas.openxmlformats.org/officeDocument/2006/relationships/oleObject" Target="../embeddings/oleObject7.bin"/><Relationship Id="rId4" Type="http://schemas.openxmlformats.org/officeDocument/2006/relationships/image" Target="../media/image5.jpe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over slide">
    <p:bg>
      <p:bgPr>
        <a:solidFill>
          <a:schemeClr val="bg1"/>
        </a:solidFill>
        <a:effectLst/>
      </p:bgPr>
    </p:bg>
    <p:spTree>
      <p:nvGrpSpPr>
        <p:cNvPr id="1" name=""/>
        <p:cNvGrpSpPr/>
        <p:nvPr/>
      </p:nvGrpSpPr>
      <p:grpSpPr>
        <a:xfrm>
          <a:off x="0" y="0"/>
          <a:ext cx="0" cy="0"/>
          <a:chOff x="0" y="0"/>
          <a:chExt cx="0" cy="0"/>
        </a:xfrm>
      </p:grpSpPr>
      <p:grpSp>
        <p:nvGrpSpPr>
          <p:cNvPr id="14" name="Group 13"/>
          <p:cNvGrpSpPr>
            <a:grpSpLocks/>
          </p:cNvGrpSpPr>
          <p:nvPr/>
        </p:nvGrpSpPr>
        <p:grpSpPr bwMode="auto">
          <a:xfrm>
            <a:off x="0" y="8965"/>
            <a:ext cx="9144000" cy="6858000"/>
            <a:chOff x="1723" y="0"/>
            <a:chExt cx="683" cy="4179"/>
          </a:xfrm>
          <a:gradFill flip="none" rotWithShape="1">
            <a:gsLst>
              <a:gs pos="0">
                <a:srgbClr val="969696"/>
              </a:gs>
              <a:gs pos="41000">
                <a:srgbClr val="FFFFFF"/>
              </a:gs>
              <a:gs pos="100000">
                <a:schemeClr val="bg1">
                  <a:lumMod val="95000"/>
                </a:schemeClr>
              </a:gs>
            </a:gsLst>
            <a:lin ang="16200000" scaled="0"/>
            <a:tileRect/>
          </a:gradFill>
        </p:grpSpPr>
        <p:sp>
          <p:nvSpPr>
            <p:cNvPr id="20" name="Rectangle 11"/>
            <p:cNvSpPr>
              <a:spLocks noChangeArrowheads="1"/>
            </p:cNvSpPr>
            <p:nvPr/>
          </p:nvSpPr>
          <p:spPr bwMode="auto">
            <a:xfrm>
              <a:off x="1723" y="0"/>
              <a:ext cx="683" cy="223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nchor="ctr"/>
            <a:lstStyle/>
            <a:p>
              <a:pPr>
                <a:defRPr/>
              </a:pPr>
              <a:endParaRPr lang="fr-FR" dirty="0">
                <a:cs typeface="+mn-cs"/>
              </a:endParaRPr>
            </a:p>
          </p:txBody>
        </p:sp>
        <p:sp>
          <p:nvSpPr>
            <p:cNvPr id="21" name="Rectangle 12"/>
            <p:cNvSpPr>
              <a:spLocks noChangeArrowheads="1"/>
            </p:cNvSpPr>
            <p:nvPr/>
          </p:nvSpPr>
          <p:spPr bwMode="auto">
            <a:xfrm rot="10800000">
              <a:off x="1723" y="2235"/>
              <a:ext cx="683" cy="1944"/>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pPr>
                <a:defRPr/>
              </a:pPr>
              <a:endParaRPr lang="fr-FR" dirty="0">
                <a:cs typeface="+mn-cs"/>
              </a:endParaRPr>
            </a:p>
          </p:txBody>
        </p:sp>
      </p:grpSp>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1985072597"/>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2046" name="think-cell Folie" r:id="rId4" imgW="270" imgH="270" progId="TCLayout.ActiveDocument.1">
                  <p:embed/>
                </p:oleObj>
              </mc:Choice>
              <mc:Fallback>
                <p:oleObj name="think-cell Foli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31074" y="599645"/>
            <a:ext cx="7988300" cy="155733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tx2"/>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hasCustomPrompt="1"/>
          </p:nvPr>
        </p:nvSpPr>
        <p:spPr bwMode="gray">
          <a:xfrm>
            <a:off x="650875" y="2156101"/>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chemeClr val="accent4"/>
                </a:solidFill>
              </a:defRPr>
            </a:lvl1pPr>
          </a:lstStyle>
          <a:p>
            <a:pPr lvl="0"/>
            <a:r>
              <a:rPr lang="en-GB" dirty="0" smtClean="0"/>
              <a:t>Click to edit Master text styles</a:t>
            </a:r>
          </a:p>
        </p:txBody>
      </p:sp>
      <p:pic>
        <p:nvPicPr>
          <p:cNvPr id="13" name="Picture 19"/>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sp>
        <p:nvSpPr>
          <p:cNvPr id="17" name="Title 1"/>
          <p:cNvSpPr>
            <a:spLocks/>
          </p:cNvSpPr>
          <p:nvPr userDrawn="1"/>
        </p:nvSpPr>
        <p:spPr bwMode="gray">
          <a:xfrm>
            <a:off x="631074" y="6476331"/>
            <a:ext cx="59154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r" eaLnBrk="0" hangingPunct="0">
              <a:buFontTx/>
              <a:buNone/>
            </a:pPr>
            <a:r>
              <a:rPr lang="en-GB" sz="1000" b="1" noProof="0" dirty="0" smtClean="0">
                <a:solidFill>
                  <a:srgbClr val="FFFFFF"/>
                </a:solidFill>
              </a:rPr>
              <a:t>sidel.com</a:t>
            </a:r>
            <a:endParaRPr lang="de-DE" sz="1000" b="1" noProof="0" dirty="0">
              <a:solidFill>
                <a:srgbClr val="FFFFFF"/>
              </a:solidFill>
            </a:endParaRPr>
          </a:p>
        </p:txBody>
      </p:sp>
      <p:graphicFrame>
        <p:nvGraphicFramePr>
          <p:cNvPr id="18" name="Object 1" hidden="1"/>
          <p:cNvGraphicFramePr>
            <a:graphicFrameLocks noChangeAspect="1"/>
          </p:cNvGraphicFramePr>
          <p:nvPr userDrawn="1">
            <p:extLst>
              <p:ext uri="{D42A27DB-BD31-4B8C-83A1-F6EECF244321}">
                <p14:modId xmlns:p14="http://schemas.microsoft.com/office/powerpoint/2010/main" val="369664059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2047" name="think-cell Folie" r:id="rId7" imgW="270" imgH="270" progId="TCLayout.ActiveDocument.1">
                  <p:embed/>
                </p:oleObj>
              </mc:Choice>
              <mc:Fallback>
                <p:oleObj name="think-cell Folie" r:id="rId7"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pic>
        <p:nvPicPr>
          <p:cNvPr id="19" name="Picture 19"/>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sp>
        <p:nvSpPr>
          <p:cNvPr id="22" name="Title 1"/>
          <p:cNvSpPr>
            <a:spLocks/>
          </p:cNvSpPr>
          <p:nvPr userDrawn="1"/>
        </p:nvSpPr>
        <p:spPr bwMode="gray">
          <a:xfrm>
            <a:off x="631074" y="6476331"/>
            <a:ext cx="59154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r" eaLnBrk="0" hangingPunct="0">
              <a:buFontTx/>
              <a:buNone/>
            </a:pPr>
            <a:r>
              <a:rPr lang="en-GB" sz="1000" b="1" noProof="0" dirty="0" smtClean="0">
                <a:solidFill>
                  <a:srgbClr val="FFFFFF"/>
                </a:solidFill>
              </a:rPr>
              <a:t>sidel.com</a:t>
            </a:r>
            <a:endParaRPr lang="de-DE" sz="1000" b="1" noProof="0" dirty="0">
              <a:solidFill>
                <a:srgbClr val="FFFFFF"/>
              </a:solidFill>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648000" y="334800"/>
            <a:ext cx="7992000" cy="936000"/>
          </a:xfrm>
          <a:prstGeom prst="rect">
            <a:avLst/>
          </a:prstGeom>
        </p:spPr>
        <p:txBody>
          <a:bodyPr/>
          <a:lstStyle>
            <a:lvl1pPr>
              <a:defRPr/>
            </a:lvl1pPr>
          </a:lstStyle>
          <a:p>
            <a:r>
              <a:rPr lang="en-GB" dirty="0" smtClean="0"/>
              <a:t>Click to edit master title style</a:t>
            </a:r>
            <a:endParaRPr lang="en-GB" dirty="0"/>
          </a:p>
        </p:txBody>
      </p:sp>
    </p:spTree>
    <p:extLst>
      <p:ext uri="{BB962C8B-B14F-4D97-AF65-F5344CB8AC3E}">
        <p14:creationId xmlns:p14="http://schemas.microsoft.com/office/powerpoint/2010/main" val="17161956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648000" y="334800"/>
            <a:ext cx="7992000" cy="936000"/>
          </a:xfrm>
          <a:prstGeom prst="rect">
            <a:avLst/>
          </a:prstGeom>
        </p:spPr>
        <p:txBody>
          <a:bodyPr/>
          <a:lstStyle>
            <a:lvl1pPr>
              <a:defRPr/>
            </a:lvl1pPr>
          </a:lstStyle>
          <a:p>
            <a:r>
              <a:rPr lang="en-GB" dirty="0" smtClean="0"/>
              <a:t>Click to edit master title style</a:t>
            </a:r>
            <a:endParaRPr lang="en-GB" dirty="0"/>
          </a:p>
        </p:txBody>
      </p:sp>
      <p:sp>
        <p:nvSpPr>
          <p:cNvPr id="7" name="Inhaltsplatzhalter 3"/>
          <p:cNvSpPr>
            <a:spLocks noGrp="1"/>
          </p:cNvSpPr>
          <p:nvPr>
            <p:ph sz="quarter" idx="10" hasCustomPrompt="1"/>
          </p:nvPr>
        </p:nvSpPr>
        <p:spPr>
          <a:xfrm>
            <a:off x="648000" y="1485900"/>
            <a:ext cx="8065788" cy="4408488"/>
          </a:xfrm>
        </p:spPr>
        <p:txBody>
          <a:bodyPr/>
          <a:lstStyle/>
          <a:p>
            <a:pPr lvl="0"/>
            <a:r>
              <a:rPr lang="en-US" dirty="0" smtClean="0"/>
              <a:t>Click to edit text style</a:t>
            </a:r>
            <a:endParaRPr lang="de-DE" dirty="0" smtClean="0"/>
          </a:p>
          <a:p>
            <a:pPr lvl="1"/>
            <a:r>
              <a:rPr lang="de-DE" dirty="0" smtClean="0"/>
              <a:t>Second </a:t>
            </a:r>
            <a:r>
              <a:rPr lang="de-DE" dirty="0" err="1" smtClean="0"/>
              <a:t>level</a:t>
            </a:r>
            <a:endParaRPr lang="de-DE" dirty="0" smtClean="0"/>
          </a:p>
          <a:p>
            <a:pPr lvl="2"/>
            <a:r>
              <a:rPr lang="de-DE" dirty="0" smtClean="0"/>
              <a:t>Third </a:t>
            </a:r>
            <a:r>
              <a:rPr lang="de-DE" dirty="0" err="1" smtClean="0"/>
              <a:t>level</a:t>
            </a:r>
            <a:endParaRPr lang="de-DE" dirty="0" smtClean="0"/>
          </a:p>
          <a:p>
            <a:pPr lvl="3"/>
            <a:r>
              <a:rPr lang="de-DE" dirty="0" err="1" smtClean="0"/>
              <a:t>Fourth</a:t>
            </a:r>
            <a:r>
              <a:rPr lang="de-DE" dirty="0" smtClean="0"/>
              <a:t> </a:t>
            </a:r>
            <a:r>
              <a:rPr lang="de-DE" dirty="0" err="1" smtClean="0"/>
              <a:t>level</a:t>
            </a:r>
            <a:endParaRPr lang="de-DE" dirty="0" smtClean="0"/>
          </a:p>
          <a:p>
            <a:pPr lvl="4"/>
            <a:r>
              <a:rPr lang="de-DE" dirty="0" err="1" smtClean="0"/>
              <a:t>Fifth</a:t>
            </a:r>
            <a:r>
              <a:rPr lang="de-DE" dirty="0" smtClean="0"/>
              <a:t> </a:t>
            </a:r>
            <a:r>
              <a:rPr lang="de-DE" dirty="0" err="1" smtClean="0"/>
              <a:t>level</a:t>
            </a:r>
            <a:endParaRPr lang="en-US" dirty="0"/>
          </a:p>
        </p:txBody>
      </p:sp>
    </p:spTree>
    <p:extLst>
      <p:ext uri="{BB962C8B-B14F-4D97-AF65-F5344CB8AC3E}">
        <p14:creationId xmlns:p14="http://schemas.microsoft.com/office/powerpoint/2010/main" val="5210358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48000" y="334800"/>
            <a:ext cx="8166100" cy="516847"/>
          </a:xfrm>
          <a:prstGeom prst="rect">
            <a:avLst/>
          </a:prstGeom>
        </p:spPr>
        <p:txBody>
          <a:bodyPr/>
          <a:lstStyle>
            <a:lvl1pPr>
              <a:defRPr/>
            </a:lvl1pPr>
          </a:lstStyle>
          <a:p>
            <a:r>
              <a:rPr lang="en-GB" dirty="0" smtClean="0"/>
              <a:t>Click to edit master title style</a:t>
            </a:r>
            <a:endParaRPr lang="en-GB" dirty="0"/>
          </a:p>
        </p:txBody>
      </p:sp>
      <p:sp>
        <p:nvSpPr>
          <p:cNvPr id="9" name="Text Placeholder 8"/>
          <p:cNvSpPr>
            <a:spLocks noGrp="1"/>
          </p:cNvSpPr>
          <p:nvPr>
            <p:ph type="body" sz="quarter" idx="10" hasCustomPrompt="1"/>
          </p:nvPr>
        </p:nvSpPr>
        <p:spPr>
          <a:xfrm>
            <a:off x="648000" y="864160"/>
            <a:ext cx="8172052" cy="353943"/>
          </a:xfrm>
          <a:prstGeom prst="rect">
            <a:avLst/>
          </a:prstGeom>
        </p:spPr>
        <p:txBody>
          <a:bodyPr wrap="square">
            <a:spAutoFit/>
          </a:bodyPr>
          <a:lstStyle>
            <a:lvl1pPr>
              <a:defRPr lang="fr-FR" sz="2300" b="1" cap="none" baseline="0" noProof="1" dirty="0" smtClean="0">
                <a:solidFill>
                  <a:srgbClr val="003382"/>
                </a:solidFill>
                <a:effectLst/>
                <a:latin typeface="+mj-lt"/>
                <a:ea typeface="+mj-ea"/>
                <a:cs typeface="+mj-cs"/>
              </a:defRPr>
            </a:lvl1pPr>
          </a:lstStyle>
          <a:p>
            <a:pPr lvl="0"/>
            <a:r>
              <a:rPr lang="en-GB" dirty="0" smtClean="0"/>
              <a:t>Click to edit Master text styles</a:t>
            </a:r>
          </a:p>
        </p:txBody>
      </p:sp>
      <p:sp>
        <p:nvSpPr>
          <p:cNvPr id="5" name="Inhaltsplatzhalter 3"/>
          <p:cNvSpPr>
            <a:spLocks noGrp="1"/>
          </p:cNvSpPr>
          <p:nvPr>
            <p:ph sz="quarter" idx="11" hasCustomPrompt="1"/>
          </p:nvPr>
        </p:nvSpPr>
        <p:spPr>
          <a:xfrm>
            <a:off x="648000" y="1485900"/>
            <a:ext cx="8065788" cy="4408488"/>
          </a:xfrm>
        </p:spPr>
        <p:txBody>
          <a:bodyPr/>
          <a:lstStyle/>
          <a:p>
            <a:pPr lvl="0"/>
            <a:r>
              <a:rPr lang="en-US" dirty="0" smtClean="0"/>
              <a:t>Click to edit text style</a:t>
            </a:r>
            <a:endParaRPr lang="de-DE" dirty="0" smtClean="0"/>
          </a:p>
          <a:p>
            <a:pPr lvl="1"/>
            <a:r>
              <a:rPr lang="de-DE" dirty="0" smtClean="0"/>
              <a:t>Second </a:t>
            </a:r>
            <a:r>
              <a:rPr lang="de-DE" dirty="0" err="1" smtClean="0"/>
              <a:t>level</a:t>
            </a:r>
            <a:endParaRPr lang="de-DE" dirty="0" smtClean="0"/>
          </a:p>
          <a:p>
            <a:pPr lvl="2"/>
            <a:r>
              <a:rPr lang="de-DE" dirty="0" smtClean="0"/>
              <a:t>Third </a:t>
            </a:r>
            <a:r>
              <a:rPr lang="de-DE" dirty="0" err="1" smtClean="0"/>
              <a:t>level</a:t>
            </a:r>
            <a:endParaRPr lang="de-DE" dirty="0" smtClean="0"/>
          </a:p>
          <a:p>
            <a:pPr lvl="3"/>
            <a:r>
              <a:rPr lang="de-DE" dirty="0" err="1" smtClean="0"/>
              <a:t>Fourth</a:t>
            </a:r>
            <a:r>
              <a:rPr lang="de-DE" dirty="0" smtClean="0"/>
              <a:t> </a:t>
            </a:r>
            <a:r>
              <a:rPr lang="de-DE" dirty="0" err="1" smtClean="0"/>
              <a:t>level</a:t>
            </a:r>
            <a:endParaRPr lang="de-DE" dirty="0" smtClean="0"/>
          </a:p>
          <a:p>
            <a:pPr lvl="4"/>
            <a:r>
              <a:rPr lang="de-DE" dirty="0" err="1" smtClean="0"/>
              <a:t>Fifth</a:t>
            </a:r>
            <a:r>
              <a:rPr lang="de-DE" dirty="0" smtClean="0"/>
              <a:t> </a:t>
            </a:r>
            <a:r>
              <a:rPr lang="de-DE" dirty="0" err="1" smtClean="0"/>
              <a:t>level</a:t>
            </a:r>
            <a:endParaRPr lang="en-US" dirty="0"/>
          </a:p>
        </p:txBody>
      </p:sp>
    </p:spTree>
    <p:extLst>
      <p:ext uri="{BB962C8B-B14F-4D97-AF65-F5344CB8AC3E}">
        <p14:creationId xmlns:p14="http://schemas.microsoft.com/office/powerpoint/2010/main" val="122504677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Breaker slide">
    <p:bg>
      <p:bgPr>
        <a:solidFill>
          <a:schemeClr val="accent4"/>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382407140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3070" name="think-cell Folie" r:id="rId4" imgW="270" imgH="270" progId="TCLayout.ActiveDocument.1">
                  <p:embed/>
                </p:oleObj>
              </mc:Choice>
              <mc:Fallback>
                <p:oleObj name="think-cell Foli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700" y="599603"/>
            <a:ext cx="7988300" cy="155733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bg1"/>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hasCustomPrompt="1"/>
          </p:nvPr>
        </p:nvSpPr>
        <p:spPr bwMode="gray">
          <a:xfrm>
            <a:off x="650875" y="2327275"/>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chemeClr val="bg1"/>
                </a:solidFill>
              </a:defRPr>
            </a:lvl1pPr>
          </a:lstStyle>
          <a:p>
            <a:pPr lvl="0"/>
            <a:r>
              <a:rPr lang="en-GB" dirty="0" smtClean="0"/>
              <a:t>Click to edit Master text styles</a:t>
            </a:r>
          </a:p>
        </p:txBody>
      </p:sp>
      <p:grpSp>
        <p:nvGrpSpPr>
          <p:cNvPr id="12" name="Group 7"/>
          <p:cNvGrpSpPr>
            <a:grpSpLocks/>
          </p:cNvGrpSpPr>
          <p:nvPr/>
        </p:nvGrpSpPr>
        <p:grpSpPr bwMode="auto">
          <a:xfrm>
            <a:off x="7777163" y="6526213"/>
            <a:ext cx="863600" cy="236537"/>
            <a:chOff x="1005" y="1644"/>
            <a:chExt cx="3749" cy="1030"/>
          </a:xfrm>
          <a:solidFill>
            <a:schemeClr val="bg1"/>
          </a:solidFill>
        </p:grpSpPr>
        <p:sp>
          <p:nvSpPr>
            <p:cNvPr id="13"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2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23"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grpSp>
      <p:graphicFrame>
        <p:nvGraphicFramePr>
          <p:cNvPr id="9" name="Object 1" hidden="1"/>
          <p:cNvGraphicFramePr>
            <a:graphicFrameLocks noChangeAspect="1"/>
          </p:cNvGraphicFramePr>
          <p:nvPr userDrawn="1">
            <p:extLst>
              <p:ext uri="{D42A27DB-BD31-4B8C-83A1-F6EECF244321}">
                <p14:modId xmlns:p14="http://schemas.microsoft.com/office/powerpoint/2010/main" val="55961408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3071" name="think-cell Folie" r:id="rId6" imgW="270" imgH="270" progId="TCLayout.ActiveDocument.1">
                  <p:embed/>
                </p:oleObj>
              </mc:Choice>
              <mc:Fallback>
                <p:oleObj name="think-cell Folie" r:id="rId6"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grpSp>
        <p:nvGrpSpPr>
          <p:cNvPr id="10" name="Group 7"/>
          <p:cNvGrpSpPr>
            <a:grpSpLocks/>
          </p:cNvGrpSpPr>
          <p:nvPr userDrawn="1"/>
        </p:nvGrpSpPr>
        <p:grpSpPr bwMode="auto">
          <a:xfrm>
            <a:off x="7777163" y="6526213"/>
            <a:ext cx="863600" cy="236537"/>
            <a:chOff x="1005" y="1644"/>
            <a:chExt cx="3749" cy="1030"/>
          </a:xfrm>
          <a:solidFill>
            <a:schemeClr val="bg1"/>
          </a:solidFill>
        </p:grpSpPr>
        <p:sp>
          <p:nvSpPr>
            <p:cNvPr id="11"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14"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17"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grpSp>
    </p:spTree>
    <p:extLst>
      <p:ext uri="{BB962C8B-B14F-4D97-AF65-F5344CB8AC3E}">
        <p14:creationId xmlns:p14="http://schemas.microsoft.com/office/powerpoint/2010/main" val="898492281"/>
      </p:ext>
    </p:extLst>
  </p:cSld>
  <p:clrMapOvr>
    <a:masterClrMapping/>
  </p:clrMapOvr>
  <mc:AlternateContent xmlns:mc="http://schemas.openxmlformats.org/markup-compatibility/2006" xmlns:p14="http://schemas.microsoft.com/office/powerpoint/2010/main">
    <mc:Choice Requires="p14">
      <p:transition p14:dur="1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1_Breaker slide">
    <p:bg>
      <p:bgPr>
        <a:solidFill>
          <a:schemeClr val="bg1"/>
        </a:solidFill>
        <a:effectLst/>
      </p:bgPr>
    </p:bg>
    <p:spTree>
      <p:nvGrpSpPr>
        <p:cNvPr id="1" name=""/>
        <p:cNvGrpSpPr/>
        <p:nvPr/>
      </p:nvGrpSpPr>
      <p:grpSpPr>
        <a:xfrm>
          <a:off x="0" y="0"/>
          <a:ext cx="0" cy="0"/>
          <a:chOff x="0" y="0"/>
          <a:chExt cx="0" cy="0"/>
        </a:xfrm>
      </p:grpSpPr>
      <p:pic>
        <p:nvPicPr>
          <p:cNvPr id="9"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1277516442"/>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4064" name="think-cell Folie" r:id="rId5" imgW="270" imgH="270" progId="TCLayout.ActiveDocument.1">
                  <p:embed/>
                </p:oleObj>
              </mc:Choice>
              <mc:Fallback>
                <p:oleObj name="think-cell Foli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700" y="590638"/>
            <a:ext cx="7988300" cy="155733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rgbClr val="003382"/>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hasCustomPrompt="1"/>
          </p:nvPr>
        </p:nvSpPr>
        <p:spPr bwMode="gray">
          <a:xfrm>
            <a:off x="650875" y="2327275"/>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rgbClr val="003382"/>
                </a:solidFill>
              </a:defRPr>
            </a:lvl1pPr>
          </a:lstStyle>
          <a:p>
            <a:pPr lvl="0"/>
            <a:r>
              <a:rPr lang="en-GB" dirty="0" smtClean="0"/>
              <a:t>Click to edit Master text styles</a:t>
            </a:r>
          </a:p>
        </p:txBody>
      </p:sp>
      <p:grpSp>
        <p:nvGrpSpPr>
          <p:cNvPr id="12" name="Group 7"/>
          <p:cNvGrpSpPr>
            <a:grpSpLocks/>
          </p:cNvGrpSpPr>
          <p:nvPr/>
        </p:nvGrpSpPr>
        <p:grpSpPr bwMode="auto">
          <a:xfrm>
            <a:off x="7777163" y="6526213"/>
            <a:ext cx="863600" cy="236537"/>
            <a:chOff x="1005" y="1644"/>
            <a:chExt cx="3749" cy="1030"/>
          </a:xfrm>
          <a:solidFill>
            <a:schemeClr val="bg1"/>
          </a:solidFill>
        </p:grpSpPr>
        <p:sp>
          <p:nvSpPr>
            <p:cNvPr id="13"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2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23"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grpSp>
      <p:grpSp>
        <p:nvGrpSpPr>
          <p:cNvPr id="18" name="Group 7"/>
          <p:cNvGrpSpPr>
            <a:grpSpLocks/>
          </p:cNvGrpSpPr>
          <p:nvPr/>
        </p:nvGrpSpPr>
        <p:grpSpPr bwMode="auto">
          <a:xfrm>
            <a:off x="7777158" y="6526208"/>
            <a:ext cx="863600" cy="236537"/>
            <a:chOff x="1005" y="1644"/>
            <a:chExt cx="3749" cy="1030"/>
          </a:xfrm>
        </p:grpSpPr>
        <p:sp>
          <p:nvSpPr>
            <p:cNvPr id="19"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20"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21"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grpSp>
    </p:spTree>
    <p:extLst>
      <p:ext uri="{BB962C8B-B14F-4D97-AF65-F5344CB8AC3E}">
        <p14:creationId xmlns:p14="http://schemas.microsoft.com/office/powerpoint/2010/main" val="2342015769"/>
      </p:ext>
    </p:extLst>
  </p:cSld>
  <p:clrMapOvr>
    <a:masterClrMapping/>
  </p:clrMapOvr>
  <mc:AlternateContent xmlns:mc="http://schemas.openxmlformats.org/markup-compatibility/2006" xmlns:p14="http://schemas.microsoft.com/office/powerpoint/2010/main">
    <mc:Choice Requires="p14">
      <p:transition p14:dur="1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Thankyou Slide">
    <p:bg>
      <p:bgPr>
        <a:solidFill>
          <a:schemeClr val="bg1"/>
        </a:solidFill>
        <a:effectLst/>
      </p:bgPr>
    </p:bg>
    <p:spTree>
      <p:nvGrpSpPr>
        <p:cNvPr id="1" name=""/>
        <p:cNvGrpSpPr/>
        <p:nvPr/>
      </p:nvGrpSpPr>
      <p:grpSpPr>
        <a:xfrm>
          <a:off x="0" y="0"/>
          <a:ext cx="0" cy="0"/>
          <a:chOff x="0" y="0"/>
          <a:chExt cx="0" cy="0"/>
        </a:xfrm>
      </p:grpSpPr>
      <p:grpSp>
        <p:nvGrpSpPr>
          <p:cNvPr id="13" name="Group 13"/>
          <p:cNvGrpSpPr>
            <a:grpSpLocks/>
          </p:cNvGrpSpPr>
          <p:nvPr userDrawn="1"/>
        </p:nvGrpSpPr>
        <p:grpSpPr bwMode="auto">
          <a:xfrm>
            <a:off x="0" y="0"/>
            <a:ext cx="9144000" cy="6858000"/>
            <a:chOff x="1723" y="0"/>
            <a:chExt cx="683" cy="4320"/>
          </a:xfrm>
          <a:gradFill flip="none" rotWithShape="1">
            <a:gsLst>
              <a:gs pos="0">
                <a:srgbClr val="969696"/>
              </a:gs>
              <a:gs pos="41000">
                <a:srgbClr val="FFFFFF"/>
              </a:gs>
              <a:gs pos="100000">
                <a:schemeClr val="bg1">
                  <a:lumMod val="95000"/>
                </a:schemeClr>
              </a:gs>
            </a:gsLst>
            <a:lin ang="16200000" scaled="0"/>
            <a:tileRect/>
          </a:gradFill>
        </p:grpSpPr>
        <p:sp>
          <p:nvSpPr>
            <p:cNvPr id="16" name="Rectangle 11"/>
            <p:cNvSpPr>
              <a:spLocks noChangeArrowheads="1"/>
            </p:cNvSpPr>
            <p:nvPr/>
          </p:nvSpPr>
          <p:spPr bwMode="auto">
            <a:xfrm>
              <a:off x="1723" y="0"/>
              <a:ext cx="683" cy="223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nchor="ctr"/>
            <a:lstStyle/>
            <a:p>
              <a:pPr>
                <a:defRPr/>
              </a:pPr>
              <a:endParaRPr lang="fr-FR" dirty="0">
                <a:cs typeface="+mn-cs"/>
              </a:endParaRPr>
            </a:p>
          </p:txBody>
        </p:sp>
        <p:sp>
          <p:nvSpPr>
            <p:cNvPr id="17" name="Rectangle 12"/>
            <p:cNvSpPr>
              <a:spLocks noChangeArrowheads="1"/>
            </p:cNvSpPr>
            <p:nvPr/>
          </p:nvSpPr>
          <p:spPr bwMode="auto">
            <a:xfrm rot="10800000">
              <a:off x="1723" y="2235"/>
              <a:ext cx="683" cy="2085"/>
            </a:xfrm>
            <a:prstGeom prst="rect">
              <a:avLst/>
            </a:prstGeom>
            <a:grpFill/>
            <a:ln w="12700">
              <a:no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pPr>
                <a:defRPr/>
              </a:pPr>
              <a:endParaRPr lang="fr-FR" dirty="0">
                <a:cs typeface="+mn-cs"/>
              </a:endParaRPr>
            </a:p>
          </p:txBody>
        </p:sp>
      </p:grpSp>
      <p:pic>
        <p:nvPicPr>
          <p:cNvPr id="19" name="Picture 1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404659005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5118" name="think-cell Folie" r:id="rId5" imgW="270" imgH="270" progId="TCLayout.ActiveDocument.1">
                  <p:embed/>
                </p:oleObj>
              </mc:Choice>
              <mc:Fallback>
                <p:oleObj name="think-cell Foli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7" name="Title 1"/>
          <p:cNvSpPr>
            <a:spLocks/>
          </p:cNvSpPr>
          <p:nvPr/>
        </p:nvSpPr>
        <p:spPr bwMode="gray">
          <a:xfrm>
            <a:off x="633546" y="6476331"/>
            <a:ext cx="59154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l" eaLnBrk="0" hangingPunct="0">
              <a:buFontTx/>
              <a:buNone/>
            </a:pPr>
            <a:r>
              <a:rPr lang="en-GB" sz="1000" b="1" dirty="0" smtClean="0">
                <a:solidFill>
                  <a:srgbClr val="FFFFFF"/>
                </a:solidFill>
              </a:rPr>
              <a:t>sidel.com</a:t>
            </a:r>
            <a:endParaRPr lang="de-DE" sz="1000" b="1" dirty="0">
              <a:solidFill>
                <a:srgbClr val="FFFFFF"/>
              </a:solidFill>
            </a:endParaRPr>
          </a:p>
        </p:txBody>
      </p:sp>
      <p:sp>
        <p:nvSpPr>
          <p:cNvPr id="20" name="Title 1"/>
          <p:cNvSpPr>
            <a:spLocks/>
          </p:cNvSpPr>
          <p:nvPr/>
        </p:nvSpPr>
        <p:spPr bwMode="gray">
          <a:xfrm>
            <a:off x="650875" y="6196015"/>
            <a:ext cx="32702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l" eaLnBrk="0" hangingPunct="0">
              <a:buFontTx/>
              <a:buNone/>
            </a:pPr>
            <a:r>
              <a:rPr lang="en-GB" sz="800" dirty="0">
                <a:solidFill>
                  <a:srgbClr val="FFFFFF"/>
                </a:solidFill>
              </a:rPr>
              <a:t>All rights reserved. No part of this publication may be reproduced</a:t>
            </a:r>
            <a:r>
              <a:t/>
            </a:r>
            <a:br/>
            <a:r>
              <a:rPr lang="en-GB" sz="800" dirty="0">
                <a:solidFill>
                  <a:srgbClr val="FFFFFF"/>
                </a:solidFill>
              </a:rPr>
              <a:t>or electronically distributed without the prior permission of the publisher. </a:t>
            </a:r>
          </a:p>
        </p:txBody>
      </p:sp>
      <p:sp>
        <p:nvSpPr>
          <p:cNvPr id="11" name="Rectangle 2"/>
          <p:cNvSpPr txBox="1">
            <a:spLocks noChangeArrowheads="1"/>
          </p:cNvSpPr>
          <p:nvPr/>
        </p:nvSpPr>
        <p:spPr>
          <a:xfrm>
            <a:off x="647700" y="1510225"/>
            <a:ext cx="7988300" cy="155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latinLnBrk="0" hangingPunct="1">
              <a:spcBef>
                <a:spcPct val="0"/>
              </a:spcBef>
              <a:buNone/>
              <a:defRPr lang="en-US" sz="3000" b="1" cap="none" baseline="0" noProof="1" dirty="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a:lstStyle>
          <a:p>
            <a:r>
              <a:rPr lang="en-GB" sz="4000" dirty="0" smtClean="0">
                <a:solidFill>
                  <a:srgbClr val="003382"/>
                </a:solidFill>
              </a:rPr>
              <a:t>Thank you!</a:t>
            </a:r>
            <a:endParaRPr lang="de-DE" sz="4000" dirty="0">
              <a:solidFill>
                <a:srgbClr val="003382"/>
              </a:solidFill>
            </a:endParaRPr>
          </a:p>
        </p:txBody>
      </p:sp>
      <p:sp>
        <p:nvSpPr>
          <p:cNvPr id="3" name="ZoneTexte 2"/>
          <p:cNvSpPr txBox="1"/>
          <p:nvPr/>
        </p:nvSpPr>
        <p:spPr>
          <a:xfrm>
            <a:off x="7605713" y="760503"/>
            <a:ext cx="1108075" cy="5062922"/>
          </a:xfrm>
          <a:prstGeom prst="rect">
            <a:avLst/>
          </a:prstGeom>
          <a:noFill/>
        </p:spPr>
        <p:txBody>
          <a:bodyPr wrap="square" lIns="0" tIns="0" rIns="0" bIns="0" rtlCol="0">
            <a:spAutoFit/>
          </a:bodyPr>
          <a:lstStyle/>
          <a:p>
            <a:endParaRPr lang="de-DE" sz="700" dirty="0" smtClean="0"/>
          </a:p>
          <a:p>
            <a:r>
              <a:rPr lang="en-GB" sz="700" dirty="0" smtClean="0"/>
              <a:t>Our purpose is to help brands protect the product inside, preserve the planet outside and touch the lives of  millions of people every day.</a:t>
            </a:r>
            <a:r>
              <a:t/>
            </a:r>
            <a:br/>
            <a:r>
              <a:t/>
            </a:r>
            <a:br/>
            <a:r>
              <a:rPr lang="en-GB" sz="700" dirty="0" smtClean="0"/>
              <a:t>We do so by offering complete and modular PET packaging solutions, including people, services and equipment.</a:t>
            </a:r>
            <a:r>
              <a:t/>
            </a:r>
            <a:br/>
            <a:r>
              <a:t/>
            </a:r>
            <a:br/>
            <a:r>
              <a:rPr lang="en-GB" sz="700" dirty="0" smtClean="0"/>
              <a:t>Sidel has over 160 years of industrial experience. With 30,000 machines installed in more than 190 nations, we have been helping producers fill beverage bottles for over 80 years, blow them for more than 50 and label them for more than 35. We have 40 years of aseptic packaging expertise, and were one of the first companies to introduce PET bottles to the beverage industry over </a:t>
            </a:r>
            <a:r>
              <a:t/>
            </a:r>
            <a:br/>
            <a:r>
              <a:rPr lang="en-GB" sz="700" dirty="0" smtClean="0"/>
              <a:t>30 years ago.</a:t>
            </a:r>
          </a:p>
          <a:p>
            <a:endParaRPr lang="de-DE" sz="700" dirty="0" smtClean="0"/>
          </a:p>
          <a:p>
            <a:r>
              <a:rPr lang="en-GB" sz="700" dirty="0" smtClean="0"/>
              <a:t>Part of the Tetra Laval group and headquartered in Switzerland, Sidel has over 50 office locations, 13 production sites and 7 training centres worldwide. Each of our more than 3,400 employees, spread over five continents, is committed to creating the optimum liquid-packaging solution. </a:t>
            </a:r>
          </a:p>
          <a:p>
            <a:endParaRPr lang="de-DE" sz="700" dirty="0" smtClean="0"/>
          </a:p>
          <a:p>
            <a:r>
              <a:rPr lang="en-GB" sz="700" dirty="0" smtClean="0"/>
              <a:t>We call it </a:t>
            </a:r>
            <a:r>
              <a:rPr lang="en-GB" sz="700" b="1" dirty="0" smtClean="0"/>
              <a:t>A Better Match</a:t>
            </a:r>
            <a:r>
              <a:rPr lang="en-GB" sz="700" dirty="0" smtClean="0"/>
              <a:t> - for our world, our customers and ourselves. </a:t>
            </a:r>
          </a:p>
        </p:txBody>
      </p:sp>
      <p:graphicFrame>
        <p:nvGraphicFramePr>
          <p:cNvPr id="12" name="Object 1" hidden="1"/>
          <p:cNvGraphicFramePr>
            <a:graphicFrameLocks noChangeAspect="1"/>
          </p:cNvGraphicFramePr>
          <p:nvPr userDrawn="1">
            <p:extLst>
              <p:ext uri="{D42A27DB-BD31-4B8C-83A1-F6EECF244321}">
                <p14:modId xmlns:p14="http://schemas.microsoft.com/office/powerpoint/2010/main" val="19004415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5119" name="think-cell Folie" r:id="rId7" imgW="270" imgH="270" progId="TCLayout.ActiveDocument.1">
                  <p:embed/>
                </p:oleObj>
              </mc:Choice>
              <mc:Fallback>
                <p:oleObj name="think-cell Folie" r:id="rId7"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pic>
        <p:nvPicPr>
          <p:cNvPr id="21" name="Picture 19"/>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sp>
        <p:nvSpPr>
          <p:cNvPr id="24" name="Rectangle 2"/>
          <p:cNvSpPr txBox="1">
            <a:spLocks noChangeArrowheads="1"/>
          </p:cNvSpPr>
          <p:nvPr userDrawn="1"/>
        </p:nvSpPr>
        <p:spPr>
          <a:xfrm>
            <a:off x="647700" y="1510225"/>
            <a:ext cx="7988300" cy="155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latinLnBrk="0" hangingPunct="1">
              <a:spcBef>
                <a:spcPct val="0"/>
              </a:spcBef>
              <a:buNone/>
              <a:defRPr lang="en-US" sz="3000" b="1" cap="none" baseline="0" noProof="1" dirty="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a:lstStyle>
          <a:p>
            <a:r>
              <a:rPr lang="en-GB" sz="4000" dirty="0" smtClean="0">
                <a:solidFill>
                  <a:srgbClr val="003382"/>
                </a:solidFill>
              </a:rPr>
              <a:t>Thank you!</a:t>
            </a:r>
            <a:endParaRPr lang="de-DE" sz="4000" dirty="0">
              <a:solidFill>
                <a:srgbClr val="003382"/>
              </a:solidFill>
            </a:endParaRPr>
          </a:p>
        </p:txBody>
      </p:sp>
      <p:sp>
        <p:nvSpPr>
          <p:cNvPr id="25" name="ZoneTexte 24"/>
          <p:cNvSpPr txBox="1"/>
          <p:nvPr userDrawn="1"/>
        </p:nvSpPr>
        <p:spPr>
          <a:xfrm>
            <a:off x="7605713" y="760503"/>
            <a:ext cx="1108075" cy="5062922"/>
          </a:xfrm>
          <a:prstGeom prst="rect">
            <a:avLst/>
          </a:prstGeom>
          <a:noFill/>
        </p:spPr>
        <p:txBody>
          <a:bodyPr wrap="square" lIns="0" tIns="0" rIns="0" bIns="0" rtlCol="0">
            <a:spAutoFit/>
          </a:bodyPr>
          <a:lstStyle/>
          <a:p>
            <a:endParaRPr lang="de-DE" sz="700" dirty="0" smtClean="0"/>
          </a:p>
          <a:p>
            <a:r>
              <a:rPr lang="en-GB" sz="700" dirty="0" smtClean="0"/>
              <a:t>Our purpose is to help brands protect the product inside, preserve the planet outside and touch the lives of  millions of people every day.</a:t>
            </a:r>
            <a:r>
              <a:t/>
            </a:r>
            <a:br/>
            <a:r>
              <a:t/>
            </a:r>
            <a:br/>
            <a:r>
              <a:rPr lang="en-GB" sz="700" dirty="0" smtClean="0"/>
              <a:t>We do so by offering complete and modular PET packaging solutions, including people, services and equipment.</a:t>
            </a:r>
            <a:r>
              <a:t/>
            </a:r>
            <a:br/>
            <a:r>
              <a:t/>
            </a:r>
            <a:br/>
            <a:r>
              <a:rPr lang="en-GB" sz="700" dirty="0" smtClean="0"/>
              <a:t>Sidel has over 160 years of industrial experience. With 30,000 machines installed in more than 190 nations, we have been helping producers fill beverage bottles for over 80 years, blow them for more than 50 and label them for more than 35. We have 40 years of aseptic packaging expertise, and were one of the first companies to introduce PET bottles to the beverage industry over </a:t>
            </a:r>
            <a:r>
              <a:t/>
            </a:r>
            <a:br/>
            <a:r>
              <a:rPr lang="en-GB" sz="700" dirty="0" smtClean="0"/>
              <a:t>30 years ago.</a:t>
            </a:r>
          </a:p>
          <a:p>
            <a:endParaRPr lang="de-DE" sz="700" dirty="0" smtClean="0"/>
          </a:p>
          <a:p>
            <a:r>
              <a:rPr lang="en-GB" sz="700" dirty="0" smtClean="0"/>
              <a:t>Part of the Tetra Laval group and headquartered in Switzerland, Sidel has over 50 office locations, 13 production sites and 7 training centres worldwide. Each of our more than 3,400 employees, spread over five continents, is committed to creating the optimum liquid-packaging solution. </a:t>
            </a:r>
          </a:p>
          <a:p>
            <a:endParaRPr lang="de-DE" sz="700" dirty="0" smtClean="0"/>
          </a:p>
          <a:p>
            <a:r>
              <a:rPr lang="en-GB" sz="700" dirty="0" smtClean="0"/>
              <a:t>We call it </a:t>
            </a:r>
            <a:r>
              <a:rPr lang="en-GB" sz="700" b="1" dirty="0" smtClean="0"/>
              <a:t>A Better Match</a:t>
            </a:r>
            <a:r>
              <a:rPr lang="en-GB" sz="700" dirty="0" smtClean="0"/>
              <a:t> - for our world, our customers and ourselves. </a:t>
            </a:r>
          </a:p>
        </p:txBody>
      </p:sp>
    </p:spTree>
    <p:extLst>
      <p:ext uri="{BB962C8B-B14F-4D97-AF65-F5344CB8AC3E}">
        <p14:creationId xmlns:p14="http://schemas.microsoft.com/office/powerpoint/2010/main" val="2096192165"/>
      </p:ext>
    </p:extLst>
  </p:cSld>
  <p:clrMapOvr>
    <a:masterClrMapping/>
  </p:clrMapOvr>
  <mc:AlternateContent xmlns:mc="http://schemas.openxmlformats.org/markup-compatibility/2006" xmlns:p14="http://schemas.microsoft.com/office/powerpoint/2010/main">
    <mc:Choice Requires="p14">
      <p:transition p14:dur="1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Title and Sub-title">
    <p:spTree>
      <p:nvGrpSpPr>
        <p:cNvPr id="1" name=""/>
        <p:cNvGrpSpPr/>
        <p:nvPr/>
      </p:nvGrpSpPr>
      <p:grpSpPr>
        <a:xfrm>
          <a:off x="0" y="0"/>
          <a:ext cx="0" cy="0"/>
          <a:chOff x="0" y="0"/>
          <a:chExt cx="0" cy="0"/>
        </a:xfrm>
      </p:grpSpPr>
      <p:sp>
        <p:nvSpPr>
          <p:cNvPr id="2" name="Title 1"/>
          <p:cNvSpPr>
            <a:spLocks noGrp="1"/>
          </p:cNvSpPr>
          <p:nvPr>
            <p:ph type="title"/>
          </p:nvPr>
        </p:nvSpPr>
        <p:spPr>
          <a:xfrm>
            <a:off x="648000" y="334800"/>
            <a:ext cx="7992000" cy="936000"/>
          </a:xfrm>
        </p:spPr>
        <p:txBody>
          <a:bodyPr/>
          <a:lstStyle>
            <a:lvl1pPr>
              <a:defRPr/>
            </a:lvl1pPr>
          </a:lstStyle>
          <a:p>
            <a:r>
              <a:rPr lang="en-US" smtClean="0"/>
              <a:t>Cliquez pour modifier le style du titre</a:t>
            </a:r>
            <a:endParaRPr lang="en-GB" dirty="0"/>
          </a:p>
        </p:txBody>
      </p:sp>
      <p:sp>
        <p:nvSpPr>
          <p:cNvPr id="9" name="Text Placeholder 8"/>
          <p:cNvSpPr>
            <a:spLocks noGrp="1"/>
          </p:cNvSpPr>
          <p:nvPr>
            <p:ph type="body" sz="quarter" idx="10"/>
          </p:nvPr>
        </p:nvSpPr>
        <p:spPr>
          <a:xfrm>
            <a:off x="648000" y="1025525"/>
            <a:ext cx="7997825" cy="307777"/>
          </a:xfrm>
        </p:spPr>
        <p:txBody>
          <a:bodyPr>
            <a:spAutoFit/>
          </a:bodyPr>
          <a:lstStyle/>
          <a:p>
            <a:pPr lvl="0"/>
            <a:r>
              <a:rPr lang="en-GB" dirty="0" smtClean="0"/>
              <a:t>Click to edit Master text styles</a:t>
            </a:r>
            <a:endParaRPr lang="en-GB" dirty="0"/>
          </a:p>
        </p:txBody>
      </p:sp>
    </p:spTree>
    <p:extLst>
      <p:ext uri="{BB962C8B-B14F-4D97-AF65-F5344CB8AC3E}">
        <p14:creationId xmlns:p14="http://schemas.microsoft.com/office/powerpoint/2010/main" val="348923425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2.xml"/><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vmlDrawing" Target="../drawings/vmlDrawing1.vml"/><Relationship Id="rId4" Type="http://schemas.openxmlformats.org/officeDocument/2006/relationships/slideLayout" Target="../slideLayouts/slideLayout4.xml"/><Relationship Id="rId9" Type="http://schemas.openxmlformats.org/officeDocument/2006/relationships/theme" Target="../theme/theme1.xml"/><Relationship Id="rId14" Type="http://schemas.openxmlformats.org/officeDocument/2006/relationships/image" Target="../media/image3.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1"/>
            </p:custDataLst>
            <p:extLst>
              <p:ext uri="{D42A27DB-BD31-4B8C-83A1-F6EECF244321}">
                <p14:modId xmlns:p14="http://schemas.microsoft.com/office/powerpoint/2010/main" val="223030780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0993" name="think-cell Folie" r:id="rId12" imgW="270" imgH="270" progId="TCLayout.ActiveDocument.1">
                  <p:embed/>
                </p:oleObj>
              </mc:Choice>
              <mc:Fallback>
                <p:oleObj name="think-cell Folie" r:id="rId12" imgW="270" imgH="270" progId="TCLayout.ActiveDocument.1">
                  <p:embed/>
                  <p:pic>
                    <p:nvPicPr>
                      <p:cNvPr id="0" name=""/>
                      <p:cNvPicPr/>
                      <p:nvPr/>
                    </p:nvPicPr>
                    <p:blipFill>
                      <a:blip r:embed="rId13"/>
                      <a:stretch>
                        <a:fillRect/>
                      </a:stretch>
                    </p:blipFill>
                    <p:spPr>
                      <a:xfrm>
                        <a:off x="1588" y="1588"/>
                        <a:ext cx="1587" cy="1587"/>
                      </a:xfrm>
                      <a:prstGeom prst="rect">
                        <a:avLst/>
                      </a:prstGeom>
                    </p:spPr>
                  </p:pic>
                </p:oleObj>
              </mc:Fallback>
            </mc:AlternateContent>
          </a:graphicData>
        </a:graphic>
      </p:graphicFrame>
      <p:pic>
        <p:nvPicPr>
          <p:cNvPr id="15" name="Picture 3"/>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 66"/>
          <p:cNvPicPr>
            <a:picLocks noChangeAspect="1"/>
          </p:cNvPicPr>
          <p:nvPr/>
        </p:nvPicPr>
        <p:blipFill>
          <a:blip r:embed="rId15">
            <a:extLst>
              <a:ext uri="{28A0092B-C50C-407E-A947-70E740481C1C}">
                <a14:useLocalDpi xmlns:a14="http://schemas.microsoft.com/office/drawing/2010/main" val="0"/>
              </a:ext>
            </a:extLst>
          </a:blip>
          <a:srcRect t="8528" b="51877"/>
          <a:stretch>
            <a:fillRect/>
          </a:stretch>
        </p:blipFill>
        <p:spPr bwMode="auto">
          <a:xfrm>
            <a:off x="0" y="6381750"/>
            <a:ext cx="8856663"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 name="Group 7"/>
          <p:cNvGrpSpPr>
            <a:grpSpLocks/>
          </p:cNvGrpSpPr>
          <p:nvPr/>
        </p:nvGrpSpPr>
        <p:grpSpPr bwMode="auto">
          <a:xfrm>
            <a:off x="7777163" y="6526213"/>
            <a:ext cx="863600" cy="236537"/>
            <a:chOff x="1005" y="1644"/>
            <a:chExt cx="3749" cy="1030"/>
          </a:xfrm>
        </p:grpSpPr>
        <p:sp>
          <p:nvSpPr>
            <p:cNvPr id="11"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1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14"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grpSp>
      <p:sp>
        <p:nvSpPr>
          <p:cNvPr id="17" name="Slide Number Placeholder 4"/>
          <p:cNvSpPr txBox="1">
            <a:spLocks/>
          </p:cNvSpPr>
          <p:nvPr/>
        </p:nvSpPr>
        <p:spPr>
          <a:xfrm>
            <a:off x="650875" y="6626225"/>
            <a:ext cx="448841" cy="138499"/>
          </a:xfrm>
          <a:prstGeom prst="rect">
            <a:avLst/>
          </a:prstGeom>
        </p:spPr>
        <p:txBody>
          <a:bodyPr wrap="none" lIns="0" tIns="0" rIns="0" bIns="0">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r>
              <a:rPr lang="en-GB" dirty="0" smtClean="0">
                <a:solidFill>
                  <a:schemeClr val="bg2"/>
                </a:solidFill>
              </a:rPr>
              <a:t>Seite </a:t>
            </a:r>
            <a:fld id="{7873E190-40CF-412D-9604-1EFCEB1508B2}" type="slidenum">
              <a:rPr lang="en-GB" smtClean="0">
                <a:solidFill>
                  <a:schemeClr val="bg2"/>
                </a:solidFill>
              </a:rPr>
              <a:pPr/>
              <a:t>‹#›</a:t>
            </a:fld>
            <a:endParaRPr lang="de-DE" dirty="0">
              <a:solidFill>
                <a:schemeClr val="bg2"/>
              </a:solidFill>
            </a:endParaRPr>
          </a:p>
        </p:txBody>
      </p:sp>
      <p:sp>
        <p:nvSpPr>
          <p:cNvPr id="13" name="Titelplatzhalter 2"/>
          <p:cNvSpPr>
            <a:spLocks noGrp="1"/>
          </p:cNvSpPr>
          <p:nvPr>
            <p:ph type="title"/>
          </p:nvPr>
        </p:nvSpPr>
        <p:spPr>
          <a:xfrm>
            <a:off x="648000" y="334800"/>
            <a:ext cx="8065788" cy="93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fontAlgn="base">
              <a:spcAft>
                <a:spcPct val="0"/>
              </a:spcAft>
            </a:pPr>
            <a:r>
              <a:rPr lang="en-US" smtClean="0"/>
              <a:t>Click to edit Master title style</a:t>
            </a:r>
            <a:endParaRPr lang="en-US" dirty="0"/>
          </a:p>
        </p:txBody>
      </p:sp>
      <p:sp>
        <p:nvSpPr>
          <p:cNvPr id="18" name="Textplatzhalter 4"/>
          <p:cNvSpPr>
            <a:spLocks noGrp="1"/>
          </p:cNvSpPr>
          <p:nvPr>
            <p:ph type="body" idx="1"/>
          </p:nvPr>
        </p:nvSpPr>
        <p:spPr>
          <a:xfrm>
            <a:off x="648000" y="1485900"/>
            <a:ext cx="8065788" cy="4408488"/>
          </a:xfrm>
          <a:prstGeom prst="rect">
            <a:avLst/>
          </a:prstGeom>
        </p:spPr>
        <p:txBody>
          <a:bodyPr vert="horz" lIns="0" tIns="0" rIns="0" bIns="0" rtlCol="0">
            <a:noAutofit/>
          </a:bodyPr>
          <a:lstStyle/>
          <a:p>
            <a:pPr lvl="0"/>
            <a:r>
              <a:rPr lang="en-US" dirty="0" smtClean="0"/>
              <a:t>Click to edit text style</a:t>
            </a:r>
            <a:endParaRPr lang="de-DE" dirty="0" smtClean="0"/>
          </a:p>
          <a:p>
            <a:pPr lvl="1"/>
            <a:r>
              <a:rPr lang="de-DE" dirty="0" smtClean="0"/>
              <a:t>Second </a:t>
            </a:r>
            <a:r>
              <a:rPr lang="de-DE" dirty="0" err="1" smtClean="0"/>
              <a:t>level</a:t>
            </a:r>
            <a:endParaRPr lang="de-DE" dirty="0" smtClean="0"/>
          </a:p>
          <a:p>
            <a:pPr lvl="2"/>
            <a:r>
              <a:rPr lang="de-DE" dirty="0" smtClean="0"/>
              <a:t>Third </a:t>
            </a:r>
            <a:r>
              <a:rPr lang="de-DE" dirty="0" err="1" smtClean="0"/>
              <a:t>level</a:t>
            </a:r>
            <a:endParaRPr lang="de-DE" dirty="0" smtClean="0"/>
          </a:p>
          <a:p>
            <a:pPr lvl="3"/>
            <a:r>
              <a:rPr lang="de-DE" dirty="0" err="1" smtClean="0"/>
              <a:t>Fourth</a:t>
            </a:r>
            <a:r>
              <a:rPr lang="de-DE" dirty="0" smtClean="0"/>
              <a:t> </a:t>
            </a:r>
            <a:r>
              <a:rPr lang="de-DE" dirty="0" err="1" smtClean="0"/>
              <a:t>level</a:t>
            </a:r>
            <a:endParaRPr lang="de-DE" dirty="0" smtClean="0"/>
          </a:p>
          <a:p>
            <a:pPr lvl="4"/>
            <a:r>
              <a:rPr lang="de-DE" dirty="0" err="1" smtClean="0"/>
              <a:t>Fifth</a:t>
            </a:r>
            <a:r>
              <a:rPr lang="de-DE" dirty="0" smtClean="0"/>
              <a:t> </a:t>
            </a:r>
            <a:r>
              <a:rPr lang="de-DE" dirty="0" err="1" smtClean="0"/>
              <a:t>level</a:t>
            </a:r>
            <a:endParaRPr lang="en-US" dirty="0"/>
          </a:p>
        </p:txBody>
      </p:sp>
      <p:sp>
        <p:nvSpPr>
          <p:cNvPr id="19" name="Footer Placeholder 3"/>
          <p:cNvSpPr txBox="1">
            <a:spLocks/>
          </p:cNvSpPr>
          <p:nvPr userDrawn="1"/>
        </p:nvSpPr>
        <p:spPr>
          <a:xfrm>
            <a:off x="1341438" y="6626225"/>
            <a:ext cx="1717675" cy="138113"/>
          </a:xfrm>
          <a:prstGeom prst="rect">
            <a:avLst/>
          </a:prstGeom>
        </p:spPr>
        <p:txBody>
          <a:bodyPr wrap="none" lIns="0" tIns="0" rIns="0" bIns="0">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smtClean="0">
                <a:ln>
                  <a:noFill/>
                </a:ln>
                <a:solidFill>
                  <a:srgbClr val="7F7F7F"/>
                </a:solidFill>
                <a:effectLst/>
                <a:uLnTx/>
                <a:uFillTx/>
                <a:latin typeface="Arial"/>
                <a:ea typeface="+mn-ea"/>
                <a:cs typeface="+mn-cs"/>
              </a:rPr>
              <a:t>Sidel Services: Line Improvement</a:t>
            </a:r>
            <a:endParaRPr kumimoji="0" lang="en-GB" sz="900" b="0" i="0" u="none" strike="noStrike" kern="1200" cap="none" spc="0" normalizeH="0" baseline="0" noProof="0" dirty="0">
              <a:ln>
                <a:noFill/>
              </a:ln>
              <a:solidFill>
                <a:srgbClr val="7F7F7F"/>
              </a:solidFill>
              <a:effectLst/>
              <a:uLnTx/>
              <a:uFillTx/>
              <a:latin typeface="Arial"/>
              <a:ea typeface="+mn-ea"/>
              <a:cs typeface="+mn-cs"/>
            </a:endParaRPr>
          </a:p>
        </p:txBody>
      </p:sp>
    </p:spTree>
  </p:cSld>
  <p:clrMap bg1="dk1" tx1="lt1" bg2="dk2" tx2="lt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7" r:id="rId8"/>
  </p:sldLayoutIdLst>
  <mc:AlternateContent xmlns:mc="http://schemas.openxmlformats.org/markup-compatibility/2006" xmlns:p14="http://schemas.microsoft.com/office/powerpoint/2010/main">
    <mc:Choice Requires="p14">
      <p:transition p14:dur="1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txStyles>
    <p:titleStyle>
      <a:lvl1pPr algn="l" rtl="0" eaLnBrk="1" latinLnBrk="0" hangingPunct="1">
        <a:spcBef>
          <a:spcPct val="0"/>
        </a:spcBef>
        <a:buNone/>
        <a:defRPr lang="en-US" sz="3000" b="1" cap="none" baseline="0" noProof="1" dirty="0" smtClean="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p:titleStyle>
    <p:bodyStyle>
      <a:lvl1pPr marL="0" indent="0" algn="l" rtl="0" eaLnBrk="1" latinLnBrk="0" hangingPunct="1">
        <a:spcBef>
          <a:spcPct val="20000"/>
        </a:spcBef>
        <a:buNone/>
        <a:defRPr lang="de-DE" sz="2000" noProof="1" smtClean="0">
          <a:solidFill>
            <a:schemeClr val="tx1"/>
          </a:solidFill>
          <a:latin typeface="+mn-lt"/>
          <a:ea typeface="+mn-ea"/>
          <a:cs typeface="+mn-cs"/>
        </a:defRPr>
      </a:lvl1pPr>
      <a:lvl2pPr marL="182563" indent="-182563" algn="l" rtl="0" eaLnBrk="1" latinLnBrk="0" hangingPunct="1">
        <a:spcBef>
          <a:spcPts val="1200"/>
        </a:spcBef>
        <a:buClr>
          <a:schemeClr val="accent4"/>
        </a:buClr>
        <a:buFont typeface="Wingdings" pitchFamily="2" charset="2"/>
        <a:buChar char="§"/>
        <a:defRPr lang="de-DE" sz="1800" noProof="1" smtClean="0">
          <a:solidFill>
            <a:schemeClr val="tx1"/>
          </a:solidFill>
          <a:latin typeface="+mn-lt"/>
          <a:ea typeface="+mn-ea"/>
          <a:cs typeface="+mn-cs"/>
        </a:defRPr>
      </a:lvl2pPr>
      <a:lvl3pPr marL="357188" indent="-174625" algn="l" rtl="0" eaLnBrk="1" latinLnBrk="0" hangingPunct="1">
        <a:spcBef>
          <a:spcPts val="0"/>
        </a:spcBef>
        <a:buClr>
          <a:schemeClr val="accent4"/>
        </a:buClr>
        <a:buFont typeface="Wingdings" pitchFamily="2" charset="2"/>
        <a:buChar char="§"/>
        <a:defRPr lang="de-DE" sz="1600" noProof="1" smtClean="0">
          <a:solidFill>
            <a:schemeClr val="tx1"/>
          </a:solidFill>
          <a:latin typeface="+mn-lt"/>
          <a:ea typeface="+mn-ea"/>
          <a:cs typeface="+mn-cs"/>
        </a:defRPr>
      </a:lvl3pPr>
      <a:lvl4pPr marL="539750" indent="-182563" algn="l" rtl="0" eaLnBrk="1" latinLnBrk="0" hangingPunct="1">
        <a:spcBef>
          <a:spcPts val="0"/>
        </a:spcBef>
        <a:buFont typeface="Wingdings" pitchFamily="2" charset="2"/>
        <a:buChar char="§"/>
        <a:defRPr lang="de-DE" sz="1600" noProof="1" smtClean="0">
          <a:solidFill>
            <a:schemeClr val="tx1"/>
          </a:solidFill>
          <a:latin typeface="+mn-lt"/>
          <a:ea typeface="+mn-ea"/>
          <a:cs typeface="+mn-cs"/>
        </a:defRPr>
      </a:lvl4pPr>
      <a:lvl5pPr marL="714375" indent="-174625" algn="l" rtl="0" eaLnBrk="1" latinLnBrk="0" hangingPunct="1">
        <a:spcBef>
          <a:spcPts val="0"/>
        </a:spcBef>
        <a:buFont typeface="Wingdings" pitchFamily="2" charset="2"/>
        <a:buChar char="§"/>
        <a:defRPr lang="en-US" sz="1600" noProof="1" smtClean="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p:bodyStyle>
    <p:otherStyle>
      <a:lvl1pPr marL="0" algn="l" rtl="0" eaLnBrk="1" hangingPunct="1">
        <a:defRPr>
          <a:solidFill>
            <a:schemeClr val="tx1"/>
          </a:solidFill>
          <a:latin typeface="+mn-lt"/>
          <a:ea typeface="+mn-ea"/>
          <a:cs typeface="+mn-cs"/>
        </a:defRPr>
      </a:lvl1pPr>
      <a:lvl2pPr marL="457200" algn="l" rtl="0" eaLnBrk="1" hangingPunct="1">
        <a:defRPr>
          <a:solidFill>
            <a:schemeClr val="tx1"/>
          </a:solidFill>
          <a:latin typeface="+mn-lt"/>
          <a:ea typeface="+mn-ea"/>
          <a:cs typeface="+mn-cs"/>
        </a:defRPr>
      </a:lvl2pPr>
      <a:lvl3pPr marL="914400" algn="l" rtl="0" eaLnBrk="1" hangingPunct="1">
        <a:defRPr>
          <a:solidFill>
            <a:schemeClr val="tx1"/>
          </a:solidFill>
          <a:latin typeface="+mn-lt"/>
          <a:ea typeface="+mn-ea"/>
          <a:cs typeface="+mn-cs"/>
        </a:defRPr>
      </a:lvl3pPr>
      <a:lvl4pPr marL="1371600" algn="l" rtl="0" eaLnBrk="1" hangingPunct="1">
        <a:defRPr>
          <a:solidFill>
            <a:schemeClr val="tx1"/>
          </a:solidFill>
          <a:latin typeface="+mn-lt"/>
          <a:ea typeface="+mn-ea"/>
          <a:cs typeface="+mn-cs"/>
        </a:defRPr>
      </a:lvl4pPr>
      <a:lvl5pPr marL="1828800" algn="l" rtl="0" eaLnBrk="1" hangingPunct="1">
        <a:defRPr>
          <a:solidFill>
            <a:schemeClr val="tx1"/>
          </a:solidFill>
          <a:latin typeface="+mn-lt"/>
          <a:ea typeface="+mn-ea"/>
          <a:cs typeface="+mn-cs"/>
        </a:defRPr>
      </a:lvl5pPr>
      <a:lvl6pPr marL="2286000" algn="l" rtl="0" eaLnBrk="1" hangingPunct="1">
        <a:defRPr>
          <a:solidFill>
            <a:schemeClr val="tx1"/>
          </a:solidFill>
          <a:latin typeface="+mn-lt"/>
          <a:ea typeface="+mn-ea"/>
          <a:cs typeface="+mn-cs"/>
        </a:defRPr>
      </a:lvl6pPr>
      <a:lvl7pPr marL="2743200" algn="l" rtl="0" eaLnBrk="1" hangingPunct="1">
        <a:defRPr>
          <a:solidFill>
            <a:schemeClr val="tx1"/>
          </a:solidFill>
          <a:latin typeface="+mn-lt"/>
          <a:ea typeface="+mn-ea"/>
          <a:cs typeface="+mn-cs"/>
        </a:defRPr>
      </a:lvl7pPr>
      <a:lvl8pPr marL="3200400" algn="l" rtl="0" eaLnBrk="1" hangingPunct="1">
        <a:defRPr>
          <a:solidFill>
            <a:schemeClr val="tx1"/>
          </a:solidFill>
          <a:latin typeface="+mn-lt"/>
          <a:ea typeface="+mn-ea"/>
          <a:cs typeface="+mn-cs"/>
        </a:defRPr>
      </a:lvl8pPr>
      <a:lvl9pPr marL="3657600" algn="l" rtl="0" eaLnBrk="1" hangingPunct="1">
        <a:defRPr>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7.xml"/><Relationship Id="rId1" Type="http://schemas.openxmlformats.org/officeDocument/2006/relationships/vmlDrawing" Target="../drawings/vmlDrawing6.vml"/><Relationship Id="rId6" Type="http://schemas.openxmlformats.org/officeDocument/2006/relationships/image" Target="../media/image7.jpeg"/><Relationship Id="rId5" Type="http://schemas.openxmlformats.org/officeDocument/2006/relationships/image" Target="../media/image6.emf"/><Relationship Id="rId4" Type="http://schemas.openxmlformats.org/officeDocument/2006/relationships/oleObject" Target="../embeddings/oleObject9.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46" name="Object 9"/>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8147" name="think-cell Folie" r:id="rId4" imgW="360" imgH="360" progId="">
                  <p:embed/>
                </p:oleObj>
              </mc:Choice>
              <mc:Fallback>
                <p:oleObj name="think-cell Folie" r:id="rId4" imgW="360" imgH="36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147" name="Title 1"/>
          <p:cNvSpPr>
            <a:spLocks noGrp="1"/>
          </p:cNvSpPr>
          <p:nvPr>
            <p:ph type="title"/>
          </p:nvPr>
        </p:nvSpPr>
        <p:spPr>
          <a:xfrm>
            <a:off x="647700" y="334963"/>
            <a:ext cx="7993063" cy="936625"/>
          </a:xfrm>
        </p:spPr>
        <p:txBody>
          <a:bodyPr/>
          <a:lstStyle/>
          <a:p>
            <a:r>
              <a:rPr dirty="0" smtClean="0"/>
              <a:t>Lieferengpässen bei Ersatzteilen vorbeugen</a:t>
            </a:r>
            <a:endParaRPr lang="de-DE" altLang="fr-FR" b="0" dirty="0" smtClean="0"/>
          </a:p>
        </p:txBody>
      </p:sp>
      <p:sp>
        <p:nvSpPr>
          <p:cNvPr id="6148" name="Text Placeholder 2"/>
          <p:cNvSpPr>
            <a:spLocks noGrp="1"/>
          </p:cNvSpPr>
          <p:nvPr>
            <p:ph type="body" sz="quarter" idx="10"/>
          </p:nvPr>
        </p:nvSpPr>
        <p:spPr>
          <a:xfrm>
            <a:off x="647700" y="1328738"/>
            <a:ext cx="7997825" cy="304800"/>
          </a:xfrm>
        </p:spPr>
        <p:txBody>
          <a:bodyPr/>
          <a:lstStyle/>
          <a:p>
            <a:pPr eaLnBrk="1" hangingPunct="1"/>
            <a:r>
              <a:rPr lang="fr-FR" altLang="fr-FR" dirty="0" smtClean="0"/>
              <a:t>Software-Update für neue Motion CPU kompakter Blasmaschinen</a:t>
            </a:r>
          </a:p>
        </p:txBody>
      </p:sp>
      <p:sp>
        <p:nvSpPr>
          <p:cNvPr id="4" name="Text Placeholder 2"/>
          <p:cNvSpPr txBox="1">
            <a:spLocks/>
          </p:cNvSpPr>
          <p:nvPr/>
        </p:nvSpPr>
        <p:spPr>
          <a:xfrm>
            <a:off x="652463" y="5862638"/>
            <a:ext cx="7972425" cy="418576"/>
          </a:xfrm>
          <a:prstGeom prst="rect">
            <a:avLst/>
          </a:prstGeom>
        </p:spPr>
        <p:txBody>
          <a:bodyPr lIns="0" tIns="0" rIns="0" bIns="0">
            <a:spAutoFit/>
          </a:bodyPr>
          <a:lstStyle>
            <a:lvl1pPr marL="0" indent="0" algn="l" rtl="0" eaLnBrk="1" latinLnBrk="0" hangingPunct="1">
              <a:spcBef>
                <a:spcPct val="20000"/>
              </a:spcBef>
              <a:buNone/>
              <a:defRPr lang="en-US" sz="2000" noProof="1" smtClean="0">
                <a:solidFill>
                  <a:schemeClr val="tx1"/>
                </a:solidFill>
                <a:latin typeface="+mn-lt"/>
                <a:ea typeface="+mn-ea"/>
                <a:cs typeface="+mn-cs"/>
              </a:defRPr>
            </a:lvl1pPr>
            <a:lvl2pPr marL="182563" indent="-182563" algn="l" rtl="0" eaLnBrk="1" latinLnBrk="0" hangingPunct="1">
              <a:spcBef>
                <a:spcPts val="1200"/>
              </a:spcBef>
              <a:buClr>
                <a:schemeClr val="accent4"/>
              </a:buClr>
              <a:buFont typeface="Wingdings" pitchFamily="2" charset="2"/>
              <a:buChar char="§"/>
              <a:defRPr lang="en-US" sz="1800" noProof="1" smtClean="0">
                <a:solidFill>
                  <a:schemeClr val="tx1"/>
                </a:solidFill>
                <a:latin typeface="+mn-lt"/>
                <a:ea typeface="+mn-ea"/>
                <a:cs typeface="+mn-cs"/>
              </a:defRPr>
            </a:lvl2pPr>
            <a:lvl3pPr marL="357188" indent="-174625" algn="l" rtl="0" eaLnBrk="1" latinLnBrk="0" hangingPunct="1">
              <a:spcBef>
                <a:spcPts val="0"/>
              </a:spcBef>
              <a:buClr>
                <a:schemeClr val="accent4"/>
              </a:buClr>
              <a:buFont typeface="Wingdings" pitchFamily="2" charset="2"/>
              <a:buChar char="§"/>
              <a:defRPr lang="en-US" sz="1600" noProof="1" smtClean="0">
                <a:solidFill>
                  <a:schemeClr val="tx1"/>
                </a:solidFill>
                <a:latin typeface="+mn-lt"/>
                <a:ea typeface="+mn-ea"/>
                <a:cs typeface="+mn-cs"/>
              </a:defRPr>
            </a:lvl3pPr>
            <a:lvl4pPr marL="539750" indent="-182563" algn="l" rtl="0" eaLnBrk="1" latinLnBrk="0" hangingPunct="1">
              <a:spcBef>
                <a:spcPts val="0"/>
              </a:spcBef>
              <a:buFont typeface="Wingdings" pitchFamily="2" charset="2"/>
              <a:buChar char="§"/>
              <a:defRPr lang="en-US" sz="1600" noProof="1" smtClean="0">
                <a:solidFill>
                  <a:schemeClr val="tx1"/>
                </a:solidFill>
                <a:latin typeface="+mn-lt"/>
                <a:ea typeface="+mn-ea"/>
                <a:cs typeface="+mn-cs"/>
              </a:defRPr>
            </a:lvl4pPr>
            <a:lvl5pPr marL="714375" indent="-174625" algn="l" rtl="0" eaLnBrk="1" latinLnBrk="0" hangingPunct="1">
              <a:spcBef>
                <a:spcPts val="0"/>
              </a:spcBef>
              <a:buFont typeface="Wingdings" pitchFamily="2" charset="2"/>
              <a:buChar char="§"/>
              <a:defRPr lang="en-US" sz="1600" noProof="1" dirty="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a:lstStyle>
          <a:p>
            <a:pPr>
              <a:defRPr/>
            </a:pPr>
            <a:r>
              <a:rPr lang="fr-FR" sz="800" dirty="0" smtClean="0">
                <a:solidFill>
                  <a:srgbClr val="000000"/>
                </a:solidFill>
              </a:rPr>
              <a:t>Mehrwert: Veralterung</a:t>
            </a:r>
          </a:p>
          <a:p>
            <a:pPr>
              <a:defRPr/>
            </a:pPr>
            <a:r>
              <a:rPr sz="800" dirty="0" smtClean="0">
                <a:solidFill>
                  <a:srgbClr val="000000"/>
                </a:solidFill>
              </a:rPr>
              <a:t>Maschine: Kompakte Blasmaschine </a:t>
            </a:r>
            <a:endParaRPr lang="de-DE" sz="800" kern="0" dirty="0">
              <a:solidFill>
                <a:srgbClr val="000000"/>
              </a:solidFill>
            </a:endParaRPr>
          </a:p>
          <a:p>
            <a:pPr>
              <a:defRPr/>
            </a:pPr>
            <a:r>
              <a:rPr sz="800" dirty="0">
                <a:solidFill>
                  <a:srgbClr val="000000"/>
                </a:solidFill>
              </a:rPr>
              <a:t>Katalog-Code: CB001</a:t>
            </a:r>
            <a:endParaRPr lang="de-DE" sz="800" kern="0" dirty="0">
              <a:solidFill>
                <a:srgbClr val="FF0000"/>
              </a:solidFill>
            </a:endParaRPr>
          </a:p>
        </p:txBody>
      </p:sp>
      <p:sp>
        <p:nvSpPr>
          <p:cNvPr id="6150" name="BainBulletsConfiguration" hidden="1"/>
          <p:cNvSpPr txBox="1">
            <a:spLocks noChangeArrowheads="1"/>
          </p:cNvSpPr>
          <p:nvPr/>
        </p:nvSpPr>
        <p:spPr bwMode="auto">
          <a:xfrm>
            <a:off x="12700" y="12700"/>
            <a:ext cx="25400" cy="1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buClr>
                <a:srgbClr val="E64B00"/>
              </a:buClr>
            </a:pPr>
            <a:r>
              <a:rPr lang="en-US" altLang="fr-FR" sz="100" dirty="0" smtClean="0">
                <a:solidFill>
                  <a:srgbClr val="FFFFFF"/>
                </a:solidFill>
              </a:rPr>
              <a:t>5_84</a:t>
            </a:r>
          </a:p>
        </p:txBody>
      </p:sp>
      <p:graphicFrame>
        <p:nvGraphicFramePr>
          <p:cNvPr id="25" name="Group 188"/>
          <p:cNvGraphicFramePr>
            <a:graphicFrameLocks noGrp="1"/>
          </p:cNvGraphicFramePr>
          <p:nvPr>
            <p:extLst>
              <p:ext uri="{D42A27DB-BD31-4B8C-83A1-F6EECF244321}">
                <p14:modId xmlns:p14="http://schemas.microsoft.com/office/powerpoint/2010/main" val="2792496046"/>
              </p:ext>
            </p:extLst>
          </p:nvPr>
        </p:nvGraphicFramePr>
        <p:xfrm>
          <a:off x="652463" y="1743075"/>
          <a:ext cx="7996237" cy="3989388"/>
        </p:xfrm>
        <a:graphic>
          <a:graphicData uri="http://schemas.openxmlformats.org/drawingml/2006/table">
            <a:tbl>
              <a:tblPr/>
              <a:tblGrid>
                <a:gridCol w="3875087"/>
                <a:gridCol w="244475"/>
                <a:gridCol w="3876675"/>
              </a:tblGrid>
              <a:tr h="387820">
                <a:tc>
                  <a:txBody>
                    <a:bodyPr/>
                    <a:lstStyle>
                      <a:lvl1pPr>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0" marR="0" lvl="0" indent="0" algn="l" defTabSz="914400" rtl="0" eaLnBrk="1" fontAlgn="base" latinLnBrk="0" hangingPunct="1">
                        <a:lnSpc>
                          <a:spcPct val="100000"/>
                        </a:lnSpc>
                        <a:spcBef>
                          <a:spcPts val="300"/>
                        </a:spcBef>
                        <a:spcAft>
                          <a:spcPct val="0"/>
                        </a:spcAft>
                        <a:buClr>
                          <a:srgbClr val="FF6600"/>
                        </a:buClr>
                        <a:buSzTx/>
                        <a:buFontTx/>
                        <a:buNone/>
                        <a:tabLst/>
                      </a:pPr>
                      <a:r>
                        <a:rPr kumimoji="0" lang="en-US" altLang="fr-FR" sz="1400" b="1" i="0" u="none" strike="noStrike" cap="none" baseline="0" noProof="1" smtClean="0">
                          <a:ln>
                            <a:noFill/>
                          </a:ln>
                          <a:solidFill>
                            <a:srgbClr val="FFFFFF"/>
                          </a:solidFill>
                          <a:effectLst/>
                          <a:latin typeface="Arial" charset="0"/>
                        </a:rPr>
                        <a:t>ZWECK UND VORTEILE</a:t>
                      </a:r>
                      <a:endParaRPr kumimoji="0" lang="de-DE" altLang="fr-FR" sz="1400" b="1" i="0" u="none" strike="noStrike" cap="none" normalizeH="0" baseline="0" noProof="1" smtClean="0">
                        <a:ln>
                          <a:noFill/>
                        </a:ln>
                        <a:solidFill>
                          <a:srgbClr val="FFFFFF"/>
                        </a:solidFill>
                        <a:effectLst/>
                        <a:latin typeface="Arial" charset="0"/>
                        <a:ea typeface="MS PGothic" pitchFamily="34" charset="-128"/>
                      </a:endParaRPr>
                    </a:p>
                  </a:txBody>
                  <a:tcPr marL="108011" marR="108011" marT="71990" marB="71990" anchor="ctr" horzOverflow="overflow">
                    <a:lnL w="9525" cap="flat" cmpd="sng" algn="ctr">
                      <a:solidFill>
                        <a:srgbClr val="E64B00"/>
                      </a:solidFill>
                      <a:prstDash val="solid"/>
                      <a:round/>
                      <a:headEnd type="none" w="med" len="med"/>
                      <a:tailEnd type="none" w="med" len="med"/>
                    </a:lnL>
                    <a:lnR w="9525" cap="flat" cmpd="sng" algn="ctr">
                      <a:solidFill>
                        <a:srgbClr val="E64B00"/>
                      </a:solidFill>
                      <a:prstDash val="solid"/>
                      <a:round/>
                      <a:headEnd type="none" w="med" len="med"/>
                      <a:tailEnd type="none" w="med" len="med"/>
                    </a:lnR>
                    <a:lnT w="9525" cap="flat" cmpd="sng" algn="ctr">
                      <a:solidFill>
                        <a:srgbClr val="E64B00"/>
                      </a:solidFill>
                      <a:prstDash val="solid"/>
                      <a:round/>
                      <a:headEnd type="none" w="med" len="med"/>
                      <a:tailEnd type="none" w="med" len="med"/>
                    </a:lnT>
                    <a:lnB w="9525" cap="flat" cmpd="sng" algn="ctr">
                      <a:solidFill>
                        <a:srgbClr val="E64B00"/>
                      </a:solidFill>
                      <a:prstDash val="solid"/>
                      <a:round/>
                      <a:headEnd type="none" w="med" len="med"/>
                      <a:tailEnd type="none" w="med" len="med"/>
                    </a:lnB>
                    <a:lnTlToBr>
                      <a:noFill/>
                    </a:lnTlToBr>
                    <a:lnBlToTr>
                      <a:noFill/>
                    </a:lnBlToTr>
                    <a:solidFill>
                      <a:srgbClr val="E64B00"/>
                    </a:solidFill>
                  </a:tcPr>
                </a:tc>
                <a:tc>
                  <a:txBody>
                    <a:bodyPr/>
                    <a:lstStyle>
                      <a:lvl1pPr marL="190500" indent="-190500">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190500" marR="0" lvl="0" indent="-190500" algn="l" defTabSz="914400" rtl="0" eaLnBrk="1" fontAlgn="base" latinLnBrk="0" hangingPunct="1">
                        <a:lnSpc>
                          <a:spcPct val="100000"/>
                        </a:lnSpc>
                        <a:spcBef>
                          <a:spcPts val="300"/>
                        </a:spcBef>
                        <a:spcAft>
                          <a:spcPct val="0"/>
                        </a:spcAft>
                        <a:buClr>
                          <a:schemeClr val="folHlink"/>
                        </a:buClr>
                        <a:buSzTx/>
                        <a:buFont typeface="Wingdings" pitchFamily="2" charset="2"/>
                        <a:buNone/>
                        <a:tabLst/>
                      </a:pPr>
                      <a:endParaRPr kumimoji="0" lang="en-GB" altLang="de-DE" sz="1600" b="0" i="0" u="none" strike="noStrike" cap="none" normalizeH="0" baseline="0" dirty="0" smtClean="0">
                        <a:ln>
                          <a:noFill/>
                        </a:ln>
                        <a:solidFill>
                          <a:schemeClr val="bg1"/>
                        </a:solidFill>
                        <a:effectLst/>
                        <a:latin typeface="Arial" charset="0"/>
                        <a:cs typeface="Arial" charset="0"/>
                      </a:endParaRPr>
                    </a:p>
                  </a:txBody>
                  <a:tcPr marL="108011" marR="108011" marT="71990" marB="71990" horzOverflow="overflow">
                    <a:lnL w="9525" cap="flat" cmpd="sng" algn="ctr">
                      <a:solidFill>
                        <a:srgbClr val="E64B00"/>
                      </a:solidFill>
                      <a:prstDash val="solid"/>
                      <a:round/>
                      <a:headEnd type="none" w="med" len="med"/>
                      <a:tailEnd type="none" w="med" len="med"/>
                    </a:lnL>
                    <a:lnR w="9525" cap="flat" cmpd="sng" algn="ctr">
                      <a:solidFill>
                        <a:schemeClr val="tx2"/>
                      </a:solidFill>
                      <a:prstDash val="solid"/>
                      <a:round/>
                      <a:headEnd type="none" w="med" len="med"/>
                      <a:tailEnd type="none" w="med" len="med"/>
                    </a:lnR>
                    <a:lnT>
                      <a:noFill/>
                    </a:lnT>
                    <a:lnB>
                      <a:noFill/>
                    </a:lnB>
                    <a:lnTlToBr>
                      <a:noFill/>
                    </a:lnTlToBr>
                    <a:lnBlToTr>
                      <a:noFill/>
                    </a:lnBlToTr>
                    <a:solidFill>
                      <a:schemeClr val="bg1"/>
                    </a:solidFill>
                  </a:tcPr>
                </a:tc>
                <a:tc>
                  <a:txBody>
                    <a:bodyPr/>
                    <a:lstStyle>
                      <a:lvl1pPr marL="190500" indent="-190500">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190500" marR="0" lvl="0" indent="-190500" algn="l" defTabSz="914400" rtl="0" eaLnBrk="1" fontAlgn="base" latinLnBrk="0" hangingPunct="1">
                        <a:lnSpc>
                          <a:spcPct val="100000"/>
                        </a:lnSpc>
                        <a:spcBef>
                          <a:spcPts val="300"/>
                        </a:spcBef>
                        <a:spcAft>
                          <a:spcPct val="0"/>
                        </a:spcAft>
                        <a:buClr>
                          <a:schemeClr val="folHlink"/>
                        </a:buClr>
                        <a:buSzTx/>
                        <a:buFont typeface="Wingdings" pitchFamily="2" charset="2"/>
                        <a:buNone/>
                        <a:tabLst/>
                      </a:pPr>
                      <a:r>
                        <a:rPr kumimoji="0" lang="en-US" altLang="de-DE" sz="1400" b="1" i="0" u="none" strike="noStrike" cap="none" baseline="0" noProof="1" smtClean="0">
                          <a:ln>
                            <a:noFill/>
                          </a:ln>
                          <a:solidFill>
                            <a:schemeClr val="bg1"/>
                          </a:solidFill>
                          <a:effectLst/>
                          <a:latin typeface="Arial" charset="0"/>
                        </a:rPr>
                        <a:t>BESCHREIBUNG</a:t>
                      </a:r>
                      <a:endParaRPr kumimoji="0" lang="de-DE" altLang="de-DE" sz="1400" b="0" i="0" u="none" strike="noStrike" cap="none" normalizeH="0" baseline="0" noProof="1" smtClean="0">
                        <a:ln>
                          <a:noFill/>
                        </a:ln>
                        <a:solidFill>
                          <a:schemeClr val="bg1"/>
                        </a:solidFill>
                        <a:effectLst/>
                        <a:latin typeface="Arial" charset="0"/>
                        <a:cs typeface="Arial" charset="0"/>
                      </a:endParaRPr>
                    </a:p>
                  </a:txBody>
                  <a:tcPr marL="108011" marR="108011" marT="71990" marB="71990" anchor="ctr" horzOverflow="overflow">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a:noFill/>
                    </a:lnTlToBr>
                    <a:lnBlToTr>
                      <a:noFill/>
                    </a:lnBlToTr>
                    <a:solidFill>
                      <a:srgbClr val="003382"/>
                    </a:solidFill>
                  </a:tcPr>
                </a:tc>
              </a:tr>
              <a:tr h="3601568">
                <a:tc>
                  <a:txBody>
                    <a:bodyPr/>
                    <a:lstStyle>
                      <a:lvl1pPr marL="182563" indent="-182563">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182563" marR="0" lvl="0" indent="-182563" algn="l" defTabSz="914400" rtl="0" eaLnBrk="0" fontAlgn="base" latinLnBrk="0" hangingPunct="0">
                        <a:lnSpc>
                          <a:spcPct val="100000"/>
                        </a:lnSpc>
                        <a:spcBef>
                          <a:spcPts val="300"/>
                        </a:spcBef>
                        <a:spcAft>
                          <a:spcPct val="0"/>
                        </a:spcAft>
                        <a:buClr>
                          <a:schemeClr val="folHlink"/>
                        </a:buClr>
                        <a:buSzTx/>
                        <a:buFont typeface="Wingdings" pitchFamily="2" charset="2"/>
                        <a:buChar char="§"/>
                        <a:tabLst/>
                      </a:pPr>
                      <a:r>
                        <a:rPr kumimoji="0" lang="en-US" altLang="fr-FR" sz="1200" b="0" i="0" u="none" strike="noStrike" cap="none" baseline="0" noProof="1" smtClean="0">
                          <a:ln>
                            <a:noFill/>
                          </a:ln>
                          <a:solidFill>
                            <a:schemeClr val="tx1"/>
                          </a:solidFill>
                          <a:effectLst/>
                          <a:latin typeface="Arial" charset="0"/>
                        </a:rPr>
                        <a:t>Austausch der Motion CPU</a:t>
                      </a:r>
                    </a:p>
                    <a:p>
                      <a:pPr marL="182563" marR="0" lvl="0" indent="-182563" algn="l" defTabSz="914400" rtl="0" eaLnBrk="0" fontAlgn="base" latinLnBrk="0" hangingPunct="0">
                        <a:lnSpc>
                          <a:spcPct val="100000"/>
                        </a:lnSpc>
                        <a:spcBef>
                          <a:spcPts val="300"/>
                        </a:spcBef>
                        <a:spcAft>
                          <a:spcPct val="0"/>
                        </a:spcAft>
                        <a:buClr>
                          <a:schemeClr val="folHlink"/>
                        </a:buClr>
                        <a:buSzTx/>
                        <a:buFont typeface="Wingdings" pitchFamily="2" charset="2"/>
                        <a:buChar char="§"/>
                        <a:tabLst/>
                      </a:pPr>
                      <a:r>
                        <a:rPr kumimoji="0" lang="en-US" altLang="fr-FR" sz="1200" b="0" i="0" u="none" strike="noStrike" cap="none" baseline="0" noProof="1" smtClean="0">
                          <a:ln>
                            <a:noFill/>
                          </a:ln>
                          <a:solidFill>
                            <a:schemeClr val="tx1"/>
                          </a:solidFill>
                          <a:effectLst/>
                          <a:latin typeface="Arial" charset="0"/>
                        </a:rPr>
                        <a:t>Die neue CPU bietet dank eines Webservers ein verbessertes Diagnosmodul für eine einfachere Fehlerbehebung.</a:t>
                      </a:r>
                    </a:p>
                    <a:p>
                      <a:pPr marL="0" marR="0" lvl="0" indent="0" algn="l" defTabSz="914400" rtl="0" eaLnBrk="0" fontAlgn="base" latinLnBrk="0" hangingPunct="0">
                        <a:lnSpc>
                          <a:spcPct val="100000"/>
                        </a:lnSpc>
                        <a:spcBef>
                          <a:spcPts val="300"/>
                        </a:spcBef>
                        <a:spcAft>
                          <a:spcPct val="0"/>
                        </a:spcAft>
                        <a:buClr>
                          <a:schemeClr val="folHlink"/>
                        </a:buClr>
                        <a:buSzTx/>
                        <a:buFont typeface="Wingdings" pitchFamily="2" charset="2"/>
                        <a:buNone/>
                        <a:tabLst/>
                      </a:pPr>
                      <a:endParaRPr kumimoji="0" lang="de-DE" altLang="fr-FR" sz="1200" b="0" i="0" u="none" strike="noStrike" cap="none" normalizeH="0" baseline="0" noProof="1" smtClean="0">
                        <a:ln>
                          <a:noFill/>
                        </a:ln>
                        <a:solidFill>
                          <a:schemeClr val="tx1"/>
                        </a:solidFill>
                        <a:effectLst/>
                        <a:latin typeface="Arial" charset="0"/>
                      </a:endParaRPr>
                    </a:p>
                    <a:p>
                      <a:pPr marL="0" marR="0" lvl="0" indent="0" algn="l" defTabSz="914400" rtl="0" eaLnBrk="0" fontAlgn="base" latinLnBrk="0" hangingPunct="0">
                        <a:lnSpc>
                          <a:spcPct val="100000"/>
                        </a:lnSpc>
                        <a:spcBef>
                          <a:spcPts val="300"/>
                        </a:spcBef>
                        <a:spcAft>
                          <a:spcPct val="0"/>
                        </a:spcAft>
                        <a:buClr>
                          <a:schemeClr val="folHlink"/>
                        </a:buClr>
                        <a:buSzTx/>
                        <a:buFont typeface="Wingdings" pitchFamily="2" charset="2"/>
                        <a:buNone/>
                        <a:tabLst/>
                      </a:pPr>
                      <a:endParaRPr kumimoji="0" lang="de-DE" altLang="fr-FR" sz="1200" b="0" i="0" u="none" strike="noStrike" cap="none" normalizeH="0" baseline="0" noProof="1" smtClean="0">
                        <a:ln>
                          <a:noFill/>
                        </a:ln>
                        <a:solidFill>
                          <a:schemeClr val="tx1"/>
                        </a:solidFill>
                        <a:effectLst/>
                        <a:latin typeface="Arial" charset="0"/>
                      </a:endParaRPr>
                    </a:p>
                    <a:p>
                      <a:pPr marL="182563" marR="0" lvl="0" indent="-182563" algn="l" defTabSz="914400" rtl="0" eaLnBrk="0" fontAlgn="base" latinLnBrk="0" hangingPunct="0">
                        <a:lnSpc>
                          <a:spcPct val="100000"/>
                        </a:lnSpc>
                        <a:spcBef>
                          <a:spcPts val="300"/>
                        </a:spcBef>
                        <a:spcAft>
                          <a:spcPct val="0"/>
                        </a:spcAft>
                        <a:buClr>
                          <a:schemeClr val="folHlink"/>
                        </a:buClr>
                        <a:buSzTx/>
                        <a:buFont typeface="Wingdings" pitchFamily="2" charset="2"/>
                        <a:buNone/>
                        <a:tabLst/>
                      </a:pPr>
                      <a:endParaRPr kumimoji="0" lang="de-DE" altLang="fr-FR" sz="1200" b="0" i="0" u="none" strike="noStrike" cap="none" normalizeH="0" baseline="0" noProof="1" smtClean="0">
                        <a:ln>
                          <a:noFill/>
                        </a:ln>
                        <a:solidFill>
                          <a:schemeClr val="tx1"/>
                        </a:solidFill>
                        <a:effectLst/>
                        <a:latin typeface="Arial" charset="0"/>
                      </a:endParaRPr>
                    </a:p>
                  </a:txBody>
                  <a:tcPr marL="108011" marR="108011" marT="71990" marB="71990" horzOverflow="overflow">
                    <a:lnL w="9525" cap="flat" cmpd="sng" algn="ctr">
                      <a:solidFill>
                        <a:srgbClr val="E64B00"/>
                      </a:solidFill>
                      <a:prstDash val="solid"/>
                      <a:round/>
                      <a:headEnd type="none" w="med" len="med"/>
                      <a:tailEnd type="none" w="med" len="med"/>
                    </a:lnL>
                    <a:lnR w="9525" cap="flat" cmpd="sng" algn="ctr">
                      <a:solidFill>
                        <a:srgbClr val="E64B00"/>
                      </a:solidFill>
                      <a:prstDash val="solid"/>
                      <a:round/>
                      <a:headEnd type="none" w="med" len="med"/>
                      <a:tailEnd type="none" w="med" len="med"/>
                    </a:lnR>
                    <a:lnT w="9525" cap="flat" cmpd="sng" algn="ctr">
                      <a:solidFill>
                        <a:srgbClr val="E64B00"/>
                      </a:solidFill>
                      <a:prstDash val="solid"/>
                      <a:round/>
                      <a:headEnd type="none" w="med" len="med"/>
                      <a:tailEnd type="none" w="med" len="med"/>
                    </a:lnT>
                    <a:lnB w="9525" cap="flat" cmpd="sng" algn="ctr">
                      <a:solidFill>
                        <a:srgbClr val="E64B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tabLst>
                          <a:tab pos="2974975" algn="l"/>
                          <a:tab pos="3151188" algn="l"/>
                        </a:tabLst>
                        <a:defRPr>
                          <a:solidFill>
                            <a:schemeClr val="tx1"/>
                          </a:solidFill>
                          <a:latin typeface="Arial" charset="0"/>
                        </a:defRPr>
                      </a:lvl1pPr>
                      <a:lvl2pPr marL="742950" indent="-285750">
                        <a:spcBef>
                          <a:spcPts val="1200"/>
                        </a:spcBef>
                        <a:buClr>
                          <a:srgbClr val="E64B00"/>
                        </a:buClr>
                        <a:buFont typeface="Wingdings" pitchFamily="2" charset="2"/>
                        <a:tabLst>
                          <a:tab pos="2974975" algn="l"/>
                          <a:tab pos="3151188" algn="l"/>
                        </a:tabLst>
                        <a:defRPr sz="1600">
                          <a:solidFill>
                            <a:schemeClr val="tx1"/>
                          </a:solidFill>
                          <a:latin typeface="Arial" charset="0"/>
                        </a:defRPr>
                      </a:lvl2pPr>
                      <a:lvl3pPr marL="1143000" indent="-228600">
                        <a:buClr>
                          <a:srgbClr val="E64B00"/>
                        </a:buClr>
                        <a:buFont typeface="Wingdings" pitchFamily="2" charset="2"/>
                        <a:tabLst>
                          <a:tab pos="2974975" algn="l"/>
                          <a:tab pos="3151188" algn="l"/>
                        </a:tabLst>
                        <a:defRPr sz="1400">
                          <a:solidFill>
                            <a:schemeClr val="tx1"/>
                          </a:solidFill>
                          <a:latin typeface="Arial" charset="0"/>
                        </a:defRPr>
                      </a:lvl3pPr>
                      <a:lvl4pPr marL="1600200" indent="-228600">
                        <a:buFont typeface="Wingdings" pitchFamily="2" charset="2"/>
                        <a:tabLst>
                          <a:tab pos="2974975" algn="l"/>
                          <a:tab pos="3151188" algn="l"/>
                        </a:tabLst>
                        <a:defRPr sz="1400">
                          <a:solidFill>
                            <a:schemeClr val="tx1"/>
                          </a:solidFill>
                          <a:latin typeface="Arial" charset="0"/>
                        </a:defRPr>
                      </a:lvl4pPr>
                      <a:lvl5pPr marL="2057400" indent="-228600">
                        <a:buFont typeface="Wingdings" pitchFamily="2" charset="2"/>
                        <a:tabLst>
                          <a:tab pos="2974975" algn="l"/>
                          <a:tab pos="3151188" algn="l"/>
                        </a:tabLst>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tabLst>
                          <a:tab pos="2974975" algn="l"/>
                          <a:tab pos="3151188" algn="l"/>
                        </a:tabLst>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tabLst>
                          <a:tab pos="2974975" algn="l"/>
                          <a:tab pos="3151188" algn="l"/>
                        </a:tabLst>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tabLst>
                          <a:tab pos="2974975" algn="l"/>
                          <a:tab pos="3151188" algn="l"/>
                        </a:tabLst>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tabLst>
                          <a:tab pos="2974975" algn="l"/>
                          <a:tab pos="3151188" algn="l"/>
                        </a:tabLst>
                        <a:defRPr sz="1400">
                          <a:solidFill>
                            <a:schemeClr val="tx1"/>
                          </a:solidFill>
                          <a:latin typeface="Arial" charset="0"/>
                        </a:defRPr>
                      </a:lvl9pPr>
                    </a:lstStyle>
                    <a:p>
                      <a:pPr marL="0" marR="0" lvl="0" indent="0" algn="l" defTabSz="914400" rtl="0" eaLnBrk="1" fontAlgn="base" latinLnBrk="0" hangingPunct="1">
                        <a:lnSpc>
                          <a:spcPct val="100000"/>
                        </a:lnSpc>
                        <a:spcBef>
                          <a:spcPts val="300"/>
                        </a:spcBef>
                        <a:spcAft>
                          <a:spcPct val="0"/>
                        </a:spcAft>
                        <a:buClr>
                          <a:schemeClr val="folHlink"/>
                        </a:buClr>
                        <a:buSzTx/>
                        <a:buFont typeface="Wingdings" pitchFamily="2" charset="2"/>
                        <a:buNone/>
                        <a:tabLst>
                          <a:tab pos="2974975" algn="l"/>
                          <a:tab pos="3151188" algn="l"/>
                        </a:tabLst>
                      </a:pPr>
                      <a:endParaRPr kumimoji="0" lang="fr-FR" altLang="de-DE" sz="1400" b="0" i="0" u="none" strike="noStrike" cap="none" normalizeH="0" baseline="0" noProof="1" smtClean="0">
                        <a:ln>
                          <a:noFill/>
                        </a:ln>
                        <a:solidFill>
                          <a:schemeClr val="tx1"/>
                        </a:solidFill>
                        <a:effectLst/>
                        <a:latin typeface="Arial" charset="0"/>
                        <a:cs typeface="Arial" charset="0"/>
                      </a:endParaRPr>
                    </a:p>
                  </a:txBody>
                  <a:tcPr marL="108011" marR="108011" marT="71990" marB="71990" horzOverflow="overflow">
                    <a:lnL w="9525" cap="flat" cmpd="sng" algn="ctr">
                      <a:solidFill>
                        <a:srgbClr val="E64B00"/>
                      </a:solidFill>
                      <a:prstDash val="solid"/>
                      <a:round/>
                      <a:headEnd type="none" w="med" len="med"/>
                      <a:tailEnd type="none" w="med" len="med"/>
                    </a:lnL>
                    <a:lnR w="9525" cap="flat" cmpd="sng" algn="ctr">
                      <a:solidFill>
                        <a:schemeClr val="tx2"/>
                      </a:solidFill>
                      <a:prstDash val="solid"/>
                      <a:round/>
                      <a:headEnd type="none" w="med" len="med"/>
                      <a:tailEnd type="none" w="med" len="med"/>
                    </a:lnR>
                    <a:lnT>
                      <a:noFill/>
                    </a:lnT>
                    <a:lnB>
                      <a:noFill/>
                    </a:lnB>
                    <a:lnTlToBr>
                      <a:noFill/>
                    </a:lnTlToBr>
                    <a:lnBlToTr>
                      <a:noFill/>
                    </a:lnBlToTr>
                    <a:solidFill>
                      <a:schemeClr val="bg1"/>
                    </a:solidFill>
                  </a:tcPr>
                </a:tc>
                <a:tc>
                  <a:txBody>
                    <a:bodyPr/>
                    <a:lstStyle>
                      <a:lvl1pPr marL="171450" indent="-171450">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171450" marR="0" lvl="0" indent="-171450" algn="l" defTabSz="914400" rtl="0" eaLnBrk="1" fontAlgn="base" latinLnBrk="0" hangingPunct="1">
                        <a:lnSpc>
                          <a:spcPct val="100000"/>
                        </a:lnSpc>
                        <a:spcBef>
                          <a:spcPts val="300"/>
                        </a:spcBef>
                        <a:spcAft>
                          <a:spcPct val="0"/>
                        </a:spcAft>
                        <a:buClr>
                          <a:srgbClr val="E64B00"/>
                        </a:buClr>
                        <a:buSzTx/>
                        <a:buFont typeface="Wingdings" pitchFamily="2" charset="2"/>
                        <a:buChar char="§"/>
                        <a:tabLst/>
                      </a:pPr>
                      <a:r>
                        <a:rPr kumimoji="0" lang="en-US" altLang="fr-FR" sz="1200" b="1" i="0" u="none" strike="noStrike" cap="none" baseline="0" noProof="1" smtClean="0">
                          <a:ln>
                            <a:noFill/>
                          </a:ln>
                          <a:solidFill>
                            <a:srgbClr val="000000"/>
                          </a:solidFill>
                          <a:effectLst/>
                          <a:latin typeface="Arial" charset="0"/>
                        </a:rPr>
                        <a:t>Austausch der Motion CPU:</a:t>
                      </a:r>
                    </a:p>
                    <a:p>
                      <a:pPr marL="0" marR="0" lvl="0" indent="0" algn="l" defTabSz="914400" rtl="0" eaLnBrk="1" fontAlgn="base" latinLnBrk="0" hangingPunct="1">
                        <a:lnSpc>
                          <a:spcPct val="100000"/>
                        </a:lnSpc>
                        <a:spcBef>
                          <a:spcPts val="300"/>
                        </a:spcBef>
                        <a:spcAft>
                          <a:spcPct val="0"/>
                        </a:spcAft>
                        <a:buClr>
                          <a:srgbClr val="E64B00"/>
                        </a:buClr>
                        <a:buSzTx/>
                        <a:buFont typeface="Wingdings" pitchFamily="2" charset="2"/>
                        <a:buNone/>
                        <a:tabLst/>
                      </a:pPr>
                      <a:r>
                        <a:rPr kumimoji="0" lang="en-US" altLang="fr-FR" sz="1200" b="0" i="0" u="none" strike="noStrike" cap="none" baseline="0" noProof="1" smtClean="0">
                          <a:ln>
                            <a:noFill/>
                          </a:ln>
                          <a:solidFill>
                            <a:srgbClr val="000000"/>
                          </a:solidFill>
                          <a:effectLst/>
                          <a:latin typeface="Arial" charset="0"/>
                        </a:rPr>
                        <a:t>Die aktuelle CPU (Siemens D435-1 oder D445-1) der derzeitigen kompakten Blasmaschinen ist beim Hersteller nicht mehr erhältlich.</a:t>
                      </a:r>
                    </a:p>
                    <a:p>
                      <a:pPr marL="0" marR="0" lvl="0" indent="0" algn="l" defTabSz="914400" rtl="0" eaLnBrk="1" fontAlgn="base" latinLnBrk="0" hangingPunct="1">
                        <a:lnSpc>
                          <a:spcPct val="100000"/>
                        </a:lnSpc>
                        <a:spcBef>
                          <a:spcPts val="300"/>
                        </a:spcBef>
                        <a:spcAft>
                          <a:spcPct val="0"/>
                        </a:spcAft>
                        <a:buClr>
                          <a:srgbClr val="E64B00"/>
                        </a:buClr>
                        <a:buSzTx/>
                        <a:buFont typeface="Wingdings" pitchFamily="2" charset="2"/>
                        <a:buNone/>
                        <a:tabLst/>
                      </a:pPr>
                      <a:endParaRPr kumimoji="0" lang="de-DE" altLang="fr-FR" sz="1200" b="0" i="0" u="none" strike="noStrike" cap="none" normalizeH="0" baseline="0" noProof="1" smtClean="0">
                        <a:ln>
                          <a:noFill/>
                        </a:ln>
                        <a:solidFill>
                          <a:srgbClr val="000000"/>
                        </a:solidFill>
                        <a:effectLst/>
                        <a:latin typeface="Arial" charset="0"/>
                        <a:ea typeface="+mn-ea"/>
                        <a:cs typeface="+mn-cs"/>
                      </a:endParaRPr>
                    </a:p>
                    <a:p>
                      <a:pPr marL="0" marR="0" lvl="0" indent="0" algn="l" defTabSz="914400" rtl="0" eaLnBrk="1" fontAlgn="base" latinLnBrk="0" hangingPunct="1">
                        <a:lnSpc>
                          <a:spcPct val="100000"/>
                        </a:lnSpc>
                        <a:spcBef>
                          <a:spcPts val="300"/>
                        </a:spcBef>
                        <a:spcAft>
                          <a:spcPct val="0"/>
                        </a:spcAft>
                        <a:buClr>
                          <a:srgbClr val="E64B00"/>
                        </a:buClr>
                        <a:buSzTx/>
                        <a:buFont typeface="Wingdings" pitchFamily="2" charset="2"/>
                        <a:buNone/>
                        <a:tabLst/>
                      </a:pPr>
                      <a:r>
                        <a:rPr kumimoji="0" lang="en-US" altLang="fr-FR" sz="1200" b="0" i="0" u="none" strike="noStrike" cap="none" baseline="0" noProof="1" smtClean="0">
                          <a:ln>
                            <a:noFill/>
                          </a:ln>
                          <a:solidFill>
                            <a:srgbClr val="000000"/>
                          </a:solidFill>
                          <a:effectLst/>
                          <a:latin typeface="Arial" charset="0"/>
                        </a:rPr>
                        <a:t>Die neue Lösung macht eine Softwareanpassung und eine Änderung der Verkabelung erforderlich.</a:t>
                      </a:r>
                    </a:p>
                    <a:p>
                      <a:pPr marL="0" marR="0" lvl="0" indent="0" algn="l" defTabSz="914400" rtl="0" eaLnBrk="1" fontAlgn="base" latinLnBrk="0" hangingPunct="1">
                        <a:lnSpc>
                          <a:spcPct val="100000"/>
                        </a:lnSpc>
                        <a:spcBef>
                          <a:spcPts val="300"/>
                        </a:spcBef>
                        <a:spcAft>
                          <a:spcPct val="0"/>
                        </a:spcAft>
                        <a:buClr>
                          <a:srgbClr val="E64B00"/>
                        </a:buClr>
                        <a:buSzTx/>
                        <a:buFont typeface="Wingdings" pitchFamily="2" charset="2"/>
                        <a:buNone/>
                        <a:tabLst/>
                      </a:pPr>
                      <a:endParaRPr kumimoji="0" lang="de-DE" altLang="fr-FR" sz="1200" b="0" i="0" u="none" strike="noStrike" cap="none" normalizeH="0" baseline="0" noProof="1" smtClean="0">
                        <a:ln>
                          <a:noFill/>
                        </a:ln>
                        <a:solidFill>
                          <a:srgbClr val="000000"/>
                        </a:solidFill>
                        <a:effectLst/>
                        <a:latin typeface="Arial" charset="0"/>
                        <a:ea typeface="+mn-ea"/>
                        <a:cs typeface="+mn-cs"/>
                      </a:endParaRPr>
                    </a:p>
                    <a:p>
                      <a:pPr marL="0" marR="0" lvl="0" indent="0" algn="l" defTabSz="914400" rtl="0" eaLnBrk="1" fontAlgn="base" latinLnBrk="0" hangingPunct="1">
                        <a:lnSpc>
                          <a:spcPct val="100000"/>
                        </a:lnSpc>
                        <a:spcBef>
                          <a:spcPts val="300"/>
                        </a:spcBef>
                        <a:spcAft>
                          <a:spcPct val="0"/>
                        </a:spcAft>
                        <a:buClr>
                          <a:srgbClr val="E64B00"/>
                        </a:buClr>
                        <a:buSzTx/>
                        <a:buFont typeface="Wingdings" pitchFamily="2" charset="2"/>
                        <a:buNone/>
                        <a:tabLst/>
                      </a:pPr>
                      <a:endParaRPr kumimoji="0" lang="de-DE" altLang="fr-FR" sz="1200" b="0" i="0" u="none" strike="noStrike" cap="none" normalizeH="0" baseline="0" noProof="1" smtClean="0">
                        <a:ln>
                          <a:noFill/>
                        </a:ln>
                        <a:solidFill>
                          <a:srgbClr val="000000"/>
                        </a:solidFill>
                        <a:effectLst/>
                        <a:latin typeface="Arial" charset="0"/>
                        <a:ea typeface="+mn-ea"/>
                        <a:cs typeface="+mn-cs"/>
                      </a:endParaRPr>
                    </a:p>
                  </a:txBody>
                  <a:tcPr marL="108011" marR="108011" marT="71990" marB="71990" horzOverflow="overflow">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a:noFill/>
                    </a:lnTlToBr>
                    <a:lnBlToTr>
                      <a:noFill/>
                    </a:lnBlToTr>
                    <a:solidFill>
                      <a:schemeClr val="bg1"/>
                    </a:solidFill>
                  </a:tcPr>
                </a:tc>
              </a:tr>
            </a:tbl>
          </a:graphicData>
        </a:graphic>
      </p:graphicFrame>
      <p:pic>
        <p:nvPicPr>
          <p:cNvPr id="18" name="Picture 17"/>
          <p:cNvPicPr>
            <a:picLocks noChangeAspect="1"/>
          </p:cNvPicPr>
          <p:nvPr/>
        </p:nvPicPr>
        <p:blipFill rotWithShape="1">
          <a:blip r:embed="rId6" cstate="print">
            <a:extLst>
              <a:ext uri="{28A0092B-C50C-407E-A947-70E740481C1C}">
                <a14:useLocalDpi xmlns:a14="http://schemas.microsoft.com/office/drawing/2010/main" val="0"/>
              </a:ext>
            </a:extLst>
          </a:blip>
          <a:srcRect l="66312"/>
          <a:stretch/>
        </p:blipFill>
        <p:spPr>
          <a:xfrm>
            <a:off x="4961357" y="3737769"/>
            <a:ext cx="536300" cy="1591967"/>
          </a:xfrm>
          <a:prstGeom prst="rect">
            <a:avLst/>
          </a:prstGeom>
        </p:spPr>
      </p:pic>
      <p:sp>
        <p:nvSpPr>
          <p:cNvPr id="2" name="TextBox 1"/>
          <p:cNvSpPr txBox="1"/>
          <p:nvPr/>
        </p:nvSpPr>
        <p:spPr>
          <a:xfrm>
            <a:off x="5599257" y="4144018"/>
            <a:ext cx="2824307" cy="646331"/>
          </a:xfrm>
          <a:prstGeom prst="rect">
            <a:avLst/>
          </a:prstGeom>
          <a:noFill/>
        </p:spPr>
        <p:txBody>
          <a:bodyPr wrap="square" lIns="0" tIns="0" rIns="0" bIns="0" rtlCol="0">
            <a:spAutoFit/>
          </a:bodyPr>
          <a:lstStyle/>
          <a:p>
            <a:pPr>
              <a:buClr>
                <a:schemeClr val="accent4"/>
              </a:buClr>
            </a:pPr>
            <a:r>
              <a:rPr lang="en-US" sz="1400" dirty="0" smtClean="0"/>
              <a:t>Siemens Simotion </a:t>
            </a:r>
          </a:p>
          <a:p>
            <a:pPr>
              <a:buClr>
                <a:schemeClr val="accent4"/>
              </a:buClr>
            </a:pPr>
            <a:r>
              <a:rPr lang="en-US" sz="1400" dirty="0" smtClean="0"/>
              <a:t>Die obsolete CPU Generation 1 wird durch die CPU Generation 2 ersetzt.</a:t>
            </a:r>
          </a:p>
        </p:txBody>
      </p:sp>
    </p:spTree>
    <p:extLst>
      <p:ext uri="{BB962C8B-B14F-4D97-AF65-F5344CB8AC3E}">
        <p14:creationId xmlns:p14="http://schemas.microsoft.com/office/powerpoint/2010/main" val="723209866"/>
      </p:ext>
    </p:ext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idel-PPT-Template2014">
  <a:themeElements>
    <a:clrScheme name="Sidel">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
      <a:majorFont>
        <a:latin typeface="Arial"/>
        <a:ea typeface=""/>
        <a:cs typeface=""/>
      </a:majorFont>
      <a:minorFont>
        <a:latin typeface="Arial"/>
        <a:ea typeface=""/>
        <a:cs typeface=""/>
      </a:minorFont>
    </a:fontScheme>
    <a:fmtScheme name="Promenade">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70000"/>
                <a:satMod val="350000"/>
              </a:schemeClr>
            </a:gs>
          </a:gsLst>
          <a:path path="circle">
            <a:fillToRect l="51000" t="-20000" r="200000" b="100000"/>
          </a:path>
        </a:gradFill>
        <a:blipFill>
          <a:blip xmlns:r="http://schemas.openxmlformats.org/officeDocument/2006/relationships" r:embed="rId1">
            <a:duotone>
              <a:schemeClr val="phClr">
                <a:shade val="25000"/>
                <a:satMod val="350000"/>
              </a:schemeClr>
              <a:schemeClr val="phClr">
                <a:tint val="83000"/>
                <a:satMod val="115000"/>
              </a:schemeClr>
            </a:duotone>
          </a:blip>
          <a:tile tx="0" ty="0" sx="120000" sy="120000" flip="xy" algn="t"/>
        </a:blipFill>
      </a:bgFillStyleLst>
    </a:fmtScheme>
  </a:themeElements>
  <a:objectDefaults>
    <a:spDef>
      <a:spPr>
        <a:solidFill>
          <a:schemeClr val="bg2"/>
        </a:solidFill>
        <a:ln>
          <a:no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defRPr dirty="0"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buClr>
            <a:schemeClr val="accent4"/>
          </a:buClr>
          <a:defRPr sz="1400" dirty="0" err="1"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Sidel-Template2014_guidelines-v1</Template>
  <TotalTime>0</TotalTime>
  <Words>98</Words>
  <Application>Microsoft Office PowerPoint</Application>
  <PresentationFormat>On-screen Show (4:3)</PresentationFormat>
  <Paragraphs>17</Paragraphs>
  <Slides>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7" baseType="lpstr">
      <vt:lpstr>ＭＳ Ｐゴシック</vt:lpstr>
      <vt:lpstr>Arial</vt:lpstr>
      <vt:lpstr>Calibri</vt:lpstr>
      <vt:lpstr>Wingdings</vt:lpstr>
      <vt:lpstr>Sidel-PPT-Template2014</vt:lpstr>
      <vt:lpstr>think-cell Folie</vt:lpstr>
      <vt:lpstr>Lieferengpässen bei Ersatzteilen vorbeugen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2015-06-11T14:41:54Z</dcterms:created>
  <dcterms:modified xsi:type="dcterms:W3CDTF">2016-03-29T11:56:28Z</dcterms:modified>
</cp:coreProperties>
</file>